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8" r:id="rId2"/>
    <p:sldMasterId id="2147483670" r:id="rId3"/>
    <p:sldMasterId id="2147483666" r:id="rId4"/>
  </p:sldMasterIdLst>
  <p:notesMasterIdLst>
    <p:notesMasterId r:id="rId25"/>
  </p:notesMasterIdLst>
  <p:handoutMasterIdLst>
    <p:handoutMasterId r:id="rId26"/>
  </p:handoutMasterIdLst>
  <p:sldIdLst>
    <p:sldId id="276" r:id="rId5"/>
    <p:sldId id="277" r:id="rId6"/>
    <p:sldId id="279" r:id="rId7"/>
    <p:sldId id="280" r:id="rId8"/>
    <p:sldId id="281" r:id="rId9"/>
    <p:sldId id="282" r:id="rId10"/>
    <p:sldId id="283" r:id="rId11"/>
    <p:sldId id="278" r:id="rId12"/>
    <p:sldId id="284" r:id="rId13"/>
    <p:sldId id="286" r:id="rId14"/>
    <p:sldId id="285" r:id="rId15"/>
    <p:sldId id="287" r:id="rId16"/>
    <p:sldId id="290" r:id="rId17"/>
    <p:sldId id="289" r:id="rId18"/>
    <p:sldId id="291" r:id="rId19"/>
    <p:sldId id="292" r:id="rId20"/>
    <p:sldId id="293" r:id="rId21"/>
    <p:sldId id="295" r:id="rId22"/>
    <p:sldId id="294" r:id="rId23"/>
    <p:sldId id="288" r:id="rId24"/>
  </p:sldIdLst>
  <p:sldSz cx="12195175" cy="6859588"/>
  <p:notesSz cx="6858000" cy="9144000"/>
  <p:defaultTex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6" userDrawn="1">
          <p15:clr>
            <a:srgbClr val="A4A3A4"/>
          </p15:clr>
        </p15:guide>
        <p15:guide id="2" orient="horz" pos="104" userDrawn="1">
          <p15:clr>
            <a:srgbClr val="A4A3A4"/>
          </p15:clr>
        </p15:guide>
        <p15:guide id="3" orient="horz" pos="3976" userDrawn="1">
          <p15:clr>
            <a:srgbClr val="A4A3A4"/>
          </p15:clr>
        </p15:guide>
        <p15:guide id="4" orient="horz" pos="952" userDrawn="1">
          <p15:clr>
            <a:srgbClr val="A4A3A4"/>
          </p15:clr>
        </p15:guide>
        <p15:guide id="5" pos="367" userDrawn="1">
          <p15:clr>
            <a:srgbClr val="A4A3A4"/>
          </p15:clr>
        </p15:guide>
        <p15:guide id="6" pos="73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718" autoAdjust="0"/>
  </p:normalViewPr>
  <p:slideViewPr>
    <p:cSldViewPr snapToObjects="1">
      <p:cViewPr varScale="1">
        <p:scale>
          <a:sx n="77" d="100"/>
          <a:sy n="77" d="100"/>
        </p:scale>
        <p:origin x="606" y="54"/>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9" d="100"/>
          <a:sy n="89" d="100"/>
        </p:scale>
        <p:origin x="38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JOB\OTT\6m2020\&#1056;&#1086;&#1089;&#1089;&#1080;&#1081;&#1089;&#1082;&#1080;&#1081;%20&#1088;&#1099;&#1085;&#1086;&#1082;%20&#1086;&#1085;&#1083;&#1072;&#1081;&#1085;-&#1074;&#1080;&#1076;&#1077;&#1086;%20(6&#1084;2020)_&#1075;&#1088;&#1072;&#1092;&#1080;&#1082;&#1080;.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nasdata\work\2016-ott\2020\6m2020\&#1056;&#1086;&#1089;&#1089;&#1080;&#1081;&#1089;&#1082;&#1080;&#1081;%20&#1088;&#1099;&#1085;&#1086;&#1082;%20&#1086;&#1085;&#1083;&#1072;&#1081;&#1085;-&#1074;&#1080;&#1076;&#1077;&#1086;%20(6&#1084;2020)_&#1075;&#1088;&#1072;&#1092;&#1080;&#1082;&#1080;.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C:\JOB\OTT\6m2020\&#1056;&#1086;&#1089;&#1089;&#1080;&#1081;&#1089;&#1082;&#1080;&#1081;%20&#1088;&#1099;&#1085;&#1086;&#1082;%20&#1086;&#1085;&#1083;&#1072;&#1081;&#1085;-&#1074;&#1080;&#1076;&#1077;&#1086;%20(6&#1084;2020)_&#1075;&#1088;&#1072;&#1092;&#1080;&#1082;&#1080;.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sdata\work\2016-ott\2020\6m2020\&#1056;&#1086;&#1089;&#1089;&#1080;&#1081;&#1089;&#1082;&#1080;&#1081;%20&#1088;&#1099;&#1085;&#1086;&#1082;%20&#1086;&#1085;&#1083;&#1072;&#1081;&#1085;-&#1074;&#1080;&#1076;&#1077;&#1086;%20(6&#1084;2020)_&#1075;&#1088;&#1072;&#1092;&#1080;&#1082;&#108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oleObject" Target="file:///C:\JOB\OTT\6m2020\&#1056;&#1086;&#1089;&#1089;&#1080;&#1081;&#1089;&#1082;&#1080;&#1081;%20&#1088;&#1099;&#1085;&#1086;&#1082;%20&#1086;&#1085;&#1083;&#1072;&#1081;&#1085;-&#1074;&#1080;&#1076;&#1077;&#1086;%20(6&#1084;2020)_&#1075;&#1088;&#1072;&#1092;&#1080;&#1082;&#1080;2.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C:\JOB\OTT\6m2020\&#1056;&#1086;&#1089;&#1089;&#1080;&#1081;&#1089;&#1082;&#1080;&#1081;%20&#1088;&#1099;&#1085;&#1086;&#1082;%20&#1086;&#1085;&#1083;&#1072;&#1081;&#1085;-&#1074;&#1080;&#1076;&#1077;&#1086;%20(6&#1084;2020)_&#1075;&#1088;&#1072;&#1092;&#1080;&#1082;&#1080;.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nasdata\work\2016-ott\2020\&#1056;&#1086;&#1089;&#1089;&#1080;&#1081;&#1089;&#1082;&#1080;&#1081;%20&#1088;&#1099;&#1085;&#1086;&#1082;%20&#1086;&#1085;&#1083;&#1072;&#1081;&#1085;-&#1074;&#1080;&#1076;&#1077;&#1086;%20(12&#1084;201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oleObject" Target="file:///C:\JOB\OTT\6m2020\&#1056;&#1086;&#1089;&#1089;&#1080;&#1081;&#1089;&#1082;&#1080;&#1081;%20&#1088;&#1099;&#1085;&#1086;&#1082;%20&#1086;&#1085;&#1083;&#1072;&#1081;&#1085;-&#1074;&#1080;&#1076;&#1077;&#1086;%20(6&#1084;2020)_&#1075;&#1088;&#1072;&#1092;&#1080;&#1082;&#108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Q42019</c:v>
                </c:pt>
                <c:pt idx="1">
                  <c:v>Q12020</c:v>
                </c:pt>
                <c:pt idx="2">
                  <c:v>Q22020</c:v>
                </c:pt>
              </c:strCache>
            </c:strRef>
          </c:cat>
          <c:val>
            <c:numRef>
              <c:f>Лист1!$B$2:$B$4</c:f>
              <c:numCache>
                <c:formatCode>General</c:formatCode>
                <c:ptCount val="3"/>
                <c:pt idx="0">
                  <c:v>33330</c:v>
                </c:pt>
                <c:pt idx="1">
                  <c:v>33500</c:v>
                </c:pt>
                <c:pt idx="2">
                  <c:v>33790</c:v>
                </c:pt>
              </c:numCache>
            </c:numRef>
          </c:val>
          <c:extLst>
            <c:ext xmlns:c16="http://schemas.microsoft.com/office/drawing/2014/chart" uri="{C3380CC4-5D6E-409C-BE32-E72D297353CC}">
              <c16:uniqueId val="{00000000-0D0C-41C0-A85C-DFB20ED2AD94}"/>
            </c:ext>
          </c:extLst>
        </c:ser>
        <c:dLbls>
          <c:dLblPos val="outEnd"/>
          <c:showLegendKey val="0"/>
          <c:showVal val="1"/>
          <c:showCatName val="0"/>
          <c:showSerName val="0"/>
          <c:showPercent val="0"/>
          <c:showBubbleSize val="0"/>
        </c:dLbls>
        <c:gapWidth val="219"/>
        <c:overlap val="-27"/>
        <c:axId val="451130024"/>
        <c:axId val="451131336"/>
      </c:barChart>
      <c:catAx>
        <c:axId val="451130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451131336"/>
        <c:crosses val="autoZero"/>
        <c:auto val="1"/>
        <c:lblAlgn val="ctr"/>
        <c:lblOffset val="100"/>
        <c:noMultiLvlLbl val="0"/>
      </c:catAx>
      <c:valAx>
        <c:axId val="451131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5113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Графики!$J$305</c:f>
              <c:strCache>
                <c:ptCount val="1"/>
                <c:pt idx="0">
                  <c:v>6м2020 / 6м2019</c:v>
                </c:pt>
              </c:strCache>
            </c:strRef>
          </c:tx>
          <c:spPr>
            <a:solidFill>
              <a:srgbClr val="4BACC6"/>
            </a:solidFill>
            <a:ln w="19050" cap="flat" cmpd="sng" algn="ctr">
              <a:solidFill>
                <a:srgbClr val="4BACC6">
                  <a:shade val="50000"/>
                </a:srgbClr>
              </a:solidFill>
              <a:prstDash val="solid"/>
            </a:ln>
            <a:effectLst/>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Графики!$I$306:$I$313</c:f>
              <c:strCache>
                <c:ptCount val="8"/>
                <c:pt idx="0">
                  <c:v>Youtube</c:v>
                </c:pt>
                <c:pt idx="1">
                  <c:v>ivi</c:v>
                </c:pt>
                <c:pt idx="2">
                  <c:v>Rutube</c:v>
                </c:pt>
                <c:pt idx="3">
                  <c:v>Tvigle</c:v>
                </c:pt>
                <c:pt idx="4">
                  <c:v>Megogo</c:v>
                </c:pt>
                <c:pt idx="5">
                  <c:v>СТС Медиа</c:v>
                </c:pt>
                <c:pt idx="6">
                  <c:v>Tvzavr</c:v>
                </c:pt>
                <c:pt idx="7">
                  <c:v>ShowJet</c:v>
                </c:pt>
              </c:strCache>
            </c:strRef>
          </c:cat>
          <c:val>
            <c:numRef>
              <c:f>Графики!$J$306:$J$313</c:f>
              <c:numCache>
                <c:formatCode>0.0%</c:formatCode>
                <c:ptCount val="8"/>
                <c:pt idx="0">
                  <c:v>0.21744066162570896</c:v>
                </c:pt>
                <c:pt idx="1">
                  <c:v>7.5003524601719995E-2</c:v>
                </c:pt>
                <c:pt idx="2">
                  <c:v>0.28000000000000003</c:v>
                </c:pt>
                <c:pt idx="3">
                  <c:v>0.1100000000000001</c:v>
                </c:pt>
                <c:pt idx="4">
                  <c:v>0.30666666666666687</c:v>
                </c:pt>
                <c:pt idx="5">
                  <c:v>0.20779999999999998</c:v>
                </c:pt>
                <c:pt idx="6">
                  <c:v>0.21999999999999997</c:v>
                </c:pt>
                <c:pt idx="7">
                  <c:v>0.44999999999999996</c:v>
                </c:pt>
              </c:numCache>
            </c:numRef>
          </c:val>
          <c:extLst>
            <c:ext xmlns:c16="http://schemas.microsoft.com/office/drawing/2014/chart" uri="{C3380CC4-5D6E-409C-BE32-E72D297353CC}">
              <c16:uniqueId val="{00000000-9991-40AF-ACC0-321B32621C0C}"/>
            </c:ext>
          </c:extLst>
        </c:ser>
        <c:dLbls>
          <c:showLegendKey val="0"/>
          <c:showVal val="1"/>
          <c:showCatName val="0"/>
          <c:showSerName val="0"/>
          <c:showPercent val="0"/>
          <c:showBubbleSize val="0"/>
        </c:dLbls>
        <c:gapWidth val="75"/>
        <c:axId val="122187776"/>
        <c:axId val="119244480"/>
      </c:barChart>
      <c:catAx>
        <c:axId val="122187776"/>
        <c:scaling>
          <c:orientation val="maxMin"/>
        </c:scaling>
        <c:delete val="0"/>
        <c:axPos val="l"/>
        <c:numFmt formatCode="General" sourceLinked="0"/>
        <c:majorTickMark val="none"/>
        <c:minorTickMark val="none"/>
        <c:tickLblPos val="low"/>
        <c:txPr>
          <a:bodyPr/>
          <a:lstStyle/>
          <a:p>
            <a:pPr>
              <a:defRPr sz="1200">
                <a:solidFill>
                  <a:schemeClr val="tx1"/>
                </a:solidFill>
                <a:latin typeface="+mj-lt"/>
              </a:defRPr>
            </a:pPr>
            <a:endParaRPr lang="ru-RU"/>
          </a:p>
        </c:txPr>
        <c:crossAx val="119244480"/>
        <c:crosses val="autoZero"/>
        <c:auto val="1"/>
        <c:lblAlgn val="ctr"/>
        <c:lblOffset val="100"/>
        <c:tickLblSkip val="1"/>
        <c:noMultiLvlLbl val="0"/>
      </c:catAx>
      <c:valAx>
        <c:axId val="119244480"/>
        <c:scaling>
          <c:orientation val="minMax"/>
        </c:scaling>
        <c:delete val="1"/>
        <c:axPos val="t"/>
        <c:numFmt formatCode="0.0%" sourceLinked="1"/>
        <c:majorTickMark val="none"/>
        <c:minorTickMark val="none"/>
        <c:tickLblPos val="nextTo"/>
        <c:crossAx val="122187776"/>
        <c:crosses val="autoZero"/>
        <c:crossBetween val="between"/>
      </c:valAx>
    </c:plotArea>
    <c:legend>
      <c:legendPos val="b"/>
      <c:overlay val="0"/>
      <c:txPr>
        <a:bodyPr/>
        <a:lstStyle/>
        <a:p>
          <a:pPr>
            <a:defRPr sz="1200"/>
          </a:pPr>
          <a:endParaRPr lang="ru-RU"/>
        </a:p>
      </c:txPr>
    </c:legend>
    <c:plotVisOnly val="1"/>
    <c:dispBlanksAs val="gap"/>
    <c:showDLblsOverMax val="0"/>
  </c:chart>
  <c:txPr>
    <a:bodyPr/>
    <a:lstStyle/>
    <a:p>
      <a:pPr>
        <a:defRPr sz="10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Графики!$G$324</c:f>
              <c:strCache>
                <c:ptCount val="1"/>
                <c:pt idx="0">
                  <c:v>6м2020 / 6м2019</c:v>
                </c:pt>
              </c:strCache>
            </c:strRef>
          </c:tx>
          <c:spPr>
            <a:solidFill>
              <a:srgbClr val="8064A2"/>
            </a:solidFill>
            <a:ln w="19050" cap="flat" cmpd="sng" algn="ctr">
              <a:solidFill>
                <a:srgbClr val="8064A2">
                  <a:shade val="50000"/>
                </a:srgbClr>
              </a:solidFill>
              <a:prstDash val="solid"/>
            </a:ln>
            <a:effectLst/>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Графики!$F$325:$F$334</c:f>
              <c:strCache>
                <c:ptCount val="10"/>
                <c:pt idx="0">
                  <c:v>ivi</c:v>
                </c:pt>
                <c:pt idx="1">
                  <c:v>Youtube</c:v>
                </c:pt>
                <c:pt idx="2">
                  <c:v>Ростелеком</c:v>
                </c:pt>
                <c:pt idx="3">
                  <c:v>iTunes</c:v>
                </c:pt>
                <c:pt idx="4">
                  <c:v>Megogo</c:v>
                </c:pt>
                <c:pt idx="5">
                  <c:v>Амедиатека</c:v>
                </c:pt>
                <c:pt idx="6">
                  <c:v>Okko</c:v>
                </c:pt>
                <c:pt idx="7">
                  <c:v>Tvzavr</c:v>
                </c:pt>
                <c:pt idx="8">
                  <c:v>Google Play</c:v>
                </c:pt>
                <c:pt idx="9">
                  <c:v>МТС ТВ</c:v>
                </c:pt>
              </c:strCache>
            </c:strRef>
          </c:cat>
          <c:val>
            <c:numRef>
              <c:f>Графики!$G$325:$G$334</c:f>
              <c:numCache>
                <c:formatCode>0.0%</c:formatCode>
                <c:ptCount val="10"/>
                <c:pt idx="0">
                  <c:v>0.95846759756534228</c:v>
                </c:pt>
                <c:pt idx="1">
                  <c:v>0.85908638911128921</c:v>
                </c:pt>
                <c:pt idx="2">
                  <c:v>0.48645720476706389</c:v>
                </c:pt>
                <c:pt idx="3">
                  <c:v>0.37000000000000011</c:v>
                </c:pt>
                <c:pt idx="4">
                  <c:v>0.9198875175753789</c:v>
                </c:pt>
                <c:pt idx="5">
                  <c:v>0.44078224566029456</c:v>
                </c:pt>
                <c:pt idx="6">
                  <c:v>0.70523360737918628</c:v>
                </c:pt>
                <c:pt idx="7">
                  <c:v>0.35555555555555496</c:v>
                </c:pt>
                <c:pt idx="8">
                  <c:v>0.33333333333333326</c:v>
                </c:pt>
                <c:pt idx="9">
                  <c:v>0.33333333333333326</c:v>
                </c:pt>
              </c:numCache>
            </c:numRef>
          </c:val>
          <c:extLst>
            <c:ext xmlns:c16="http://schemas.microsoft.com/office/drawing/2014/chart" uri="{C3380CC4-5D6E-409C-BE32-E72D297353CC}">
              <c16:uniqueId val="{00000000-89EB-4581-86EA-736A6566203D}"/>
            </c:ext>
          </c:extLst>
        </c:ser>
        <c:dLbls>
          <c:showLegendKey val="0"/>
          <c:showVal val="1"/>
          <c:showCatName val="0"/>
          <c:showSerName val="0"/>
          <c:showPercent val="0"/>
          <c:showBubbleSize val="0"/>
        </c:dLbls>
        <c:gapWidth val="50"/>
        <c:axId val="122342400"/>
        <c:axId val="119246784"/>
      </c:barChart>
      <c:catAx>
        <c:axId val="122342400"/>
        <c:scaling>
          <c:orientation val="maxMin"/>
        </c:scaling>
        <c:delete val="0"/>
        <c:axPos val="l"/>
        <c:numFmt formatCode="General" sourceLinked="0"/>
        <c:majorTickMark val="none"/>
        <c:minorTickMark val="none"/>
        <c:tickLblPos val="low"/>
        <c:txPr>
          <a:bodyPr/>
          <a:lstStyle/>
          <a:p>
            <a:pPr>
              <a:defRPr sz="1200">
                <a:solidFill>
                  <a:schemeClr val="tx1"/>
                </a:solidFill>
                <a:latin typeface="+mj-lt"/>
              </a:defRPr>
            </a:pPr>
            <a:endParaRPr lang="ru-RU"/>
          </a:p>
        </c:txPr>
        <c:crossAx val="119246784"/>
        <c:crosses val="autoZero"/>
        <c:auto val="1"/>
        <c:lblAlgn val="ctr"/>
        <c:lblOffset val="100"/>
        <c:noMultiLvlLbl val="0"/>
      </c:catAx>
      <c:valAx>
        <c:axId val="119246784"/>
        <c:scaling>
          <c:orientation val="minMax"/>
        </c:scaling>
        <c:delete val="1"/>
        <c:axPos val="t"/>
        <c:numFmt formatCode="0.0%" sourceLinked="1"/>
        <c:majorTickMark val="none"/>
        <c:minorTickMark val="none"/>
        <c:tickLblPos val="nextTo"/>
        <c:crossAx val="122342400"/>
        <c:crosses val="autoZero"/>
        <c:crossBetween val="between"/>
      </c:valAx>
    </c:plotArea>
    <c:legend>
      <c:legendPos val="b"/>
      <c:overlay val="0"/>
      <c:txPr>
        <a:bodyPr/>
        <a:lstStyle/>
        <a:p>
          <a:pPr>
            <a:defRPr sz="1200"/>
          </a:pPr>
          <a:endParaRPr lang="ru-RU"/>
        </a:p>
      </c:txPr>
    </c:legend>
    <c:plotVisOnly val="1"/>
    <c:dispBlanksAs val="gap"/>
    <c:showDLblsOverMax val="0"/>
  </c:chart>
  <c:txPr>
    <a:bodyPr/>
    <a:lstStyle/>
    <a:p>
      <a:pPr>
        <a:defRPr sz="1000"/>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Графики!$J$317</c:f>
              <c:strCache>
                <c:ptCount val="1"/>
                <c:pt idx="0">
                  <c:v>6м2020 / 6м2019</c:v>
                </c:pt>
              </c:strCache>
            </c:strRef>
          </c:tx>
          <c:spPr>
            <a:solidFill>
              <a:srgbClr val="4BACC6"/>
            </a:solidFill>
            <a:ln w="19050" cap="flat" cmpd="sng" algn="ctr">
              <a:solidFill>
                <a:srgbClr val="4BACC6">
                  <a:shade val="50000"/>
                </a:srgbClr>
              </a:solidFill>
              <a:prstDash val="solid"/>
            </a:ln>
            <a:effectLst/>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Графики!$I$318:$I$327</c:f>
              <c:strCache>
                <c:ptCount val="10"/>
                <c:pt idx="0">
                  <c:v>ivi</c:v>
                </c:pt>
                <c:pt idx="1">
                  <c:v>Ростелеком</c:v>
                </c:pt>
                <c:pt idx="2">
                  <c:v>Megogo</c:v>
                </c:pt>
                <c:pt idx="3">
                  <c:v>Амедиатека</c:v>
                </c:pt>
                <c:pt idx="4">
                  <c:v>Okko</c:v>
                </c:pt>
                <c:pt idx="5">
                  <c:v>Tvzavr</c:v>
                </c:pt>
                <c:pt idx="6">
                  <c:v>МегаФон ТВ</c:v>
                </c:pt>
                <c:pt idx="7">
                  <c:v>Start</c:v>
                </c:pt>
                <c:pt idx="8">
                  <c:v>Premier</c:v>
                </c:pt>
                <c:pt idx="9">
                  <c:v>Netflix</c:v>
                </c:pt>
              </c:strCache>
            </c:strRef>
          </c:cat>
          <c:val>
            <c:numRef>
              <c:f>Графики!$J$318:$J$327</c:f>
              <c:numCache>
                <c:formatCode>0.0%</c:formatCode>
                <c:ptCount val="10"/>
                <c:pt idx="0">
                  <c:v>0.67319022143969676</c:v>
                </c:pt>
                <c:pt idx="1">
                  <c:v>0.676056338028169</c:v>
                </c:pt>
                <c:pt idx="2">
                  <c:v>0.65722787007190653</c:v>
                </c:pt>
                <c:pt idx="3">
                  <c:v>0.2960381984772229</c:v>
                </c:pt>
                <c:pt idx="4">
                  <c:v>1.2113291952054794</c:v>
                </c:pt>
                <c:pt idx="5">
                  <c:v>0.10909090909090824</c:v>
                </c:pt>
                <c:pt idx="6">
                  <c:v>0.61388888888888893</c:v>
                </c:pt>
                <c:pt idx="7">
                  <c:v>5.3517665130568366</c:v>
                </c:pt>
                <c:pt idx="8">
                  <c:v>0.4814814814814814</c:v>
                </c:pt>
                <c:pt idx="9">
                  <c:v>0.22999999999999998</c:v>
                </c:pt>
              </c:numCache>
            </c:numRef>
          </c:val>
          <c:extLst>
            <c:ext xmlns:c16="http://schemas.microsoft.com/office/drawing/2014/chart" uri="{C3380CC4-5D6E-409C-BE32-E72D297353CC}">
              <c16:uniqueId val="{00000000-A9C8-4D00-A81D-89BF54831578}"/>
            </c:ext>
          </c:extLst>
        </c:ser>
        <c:dLbls>
          <c:showLegendKey val="0"/>
          <c:showVal val="1"/>
          <c:showCatName val="0"/>
          <c:showSerName val="0"/>
          <c:showPercent val="0"/>
          <c:showBubbleSize val="0"/>
        </c:dLbls>
        <c:gapWidth val="75"/>
        <c:axId val="122342912"/>
        <c:axId val="119248512"/>
      </c:barChart>
      <c:catAx>
        <c:axId val="122342912"/>
        <c:scaling>
          <c:orientation val="maxMin"/>
        </c:scaling>
        <c:delete val="0"/>
        <c:axPos val="l"/>
        <c:numFmt formatCode="General" sourceLinked="0"/>
        <c:majorTickMark val="none"/>
        <c:minorTickMark val="none"/>
        <c:tickLblPos val="low"/>
        <c:txPr>
          <a:bodyPr/>
          <a:lstStyle/>
          <a:p>
            <a:pPr>
              <a:defRPr sz="1200">
                <a:solidFill>
                  <a:schemeClr val="tx1"/>
                </a:solidFill>
                <a:latin typeface="+mj-lt"/>
              </a:defRPr>
            </a:pPr>
            <a:endParaRPr lang="ru-RU"/>
          </a:p>
        </c:txPr>
        <c:crossAx val="119248512"/>
        <c:crosses val="autoZero"/>
        <c:auto val="1"/>
        <c:lblAlgn val="ctr"/>
        <c:lblOffset val="100"/>
        <c:tickLblSkip val="1"/>
        <c:noMultiLvlLbl val="0"/>
      </c:catAx>
      <c:valAx>
        <c:axId val="119248512"/>
        <c:scaling>
          <c:orientation val="minMax"/>
        </c:scaling>
        <c:delete val="1"/>
        <c:axPos val="t"/>
        <c:numFmt formatCode="0.0%" sourceLinked="1"/>
        <c:majorTickMark val="none"/>
        <c:minorTickMark val="none"/>
        <c:tickLblPos val="nextTo"/>
        <c:crossAx val="122342912"/>
        <c:crosses val="autoZero"/>
        <c:crossBetween val="between"/>
      </c:valAx>
    </c:plotArea>
    <c:legend>
      <c:legendPos val="b"/>
      <c:overlay val="0"/>
      <c:txPr>
        <a:bodyPr/>
        <a:lstStyle/>
        <a:p>
          <a:pPr>
            <a:defRPr sz="1200"/>
          </a:pPr>
          <a:endParaRPr lang="ru-RU"/>
        </a:p>
      </c:txPr>
    </c:legend>
    <c:plotVisOnly val="1"/>
    <c:dispBlanksAs val="gap"/>
    <c:showDLblsOverMax val="0"/>
  </c:chart>
  <c:txPr>
    <a:bodyPr/>
    <a:lstStyle/>
    <a:p>
      <a:pPr>
        <a:defRPr sz="10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w="25400" cap="flat" cmpd="sng" algn="ctr">
                <a:solidFill>
                  <a:schemeClr val="accent1">
                    <a:shade val="50000"/>
                  </a:schemeClr>
                </a:solidFill>
                <a:prstDash val="solid"/>
              </a:ln>
              <a:effectLst/>
            </c:spPr>
            <c:extLst>
              <c:ext xmlns:c16="http://schemas.microsoft.com/office/drawing/2014/chart" uri="{C3380CC4-5D6E-409C-BE32-E72D297353CC}">
                <c16:uniqueId val="{00000003-B8A5-4FB1-B3C1-292D3EC726EB}"/>
              </c:ext>
            </c:extLst>
          </c:dPt>
          <c:dPt>
            <c:idx val="1"/>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4-B8A5-4FB1-B3C1-292D3EC726EB}"/>
              </c:ext>
            </c:extLst>
          </c:dPt>
          <c:dPt>
            <c:idx val="2"/>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B8A5-4FB1-B3C1-292D3EC726EB}"/>
              </c:ext>
            </c:extLst>
          </c:dPt>
          <c:dPt>
            <c:idx val="3"/>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B8A5-4FB1-B3C1-292D3EC726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59-4C01-AC23-C7373E38B7BB}"/>
              </c:ext>
            </c:extLst>
          </c:dPt>
          <c:dPt>
            <c:idx val="5"/>
            <c:bubble3D val="0"/>
            <c:spPr>
              <a:solidFill>
                <a:schemeClr val="lt1"/>
              </a:solidFill>
              <a:ln w="25400" cap="flat" cmpd="sng" algn="ctr">
                <a:solidFill>
                  <a:schemeClr val="accent1"/>
                </a:solidFill>
                <a:prstDash val="solid"/>
              </a:ln>
              <a:effectLst/>
            </c:spPr>
            <c:extLst>
              <c:ext xmlns:c16="http://schemas.microsoft.com/office/drawing/2014/chart" uri="{C3380CC4-5D6E-409C-BE32-E72D297353CC}">
                <c16:uniqueId val="{00000002-B8A5-4FB1-B3C1-292D3EC726E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Лист1!$A$2:$A$7</c:f>
              <c:strCache>
                <c:ptCount val="6"/>
                <c:pt idx="0">
                  <c:v>Ростелеком</c:v>
                </c:pt>
                <c:pt idx="1">
                  <c:v>ЭР-Телеком</c:v>
                </c:pt>
                <c:pt idx="2">
                  <c:v>МТС</c:v>
                </c:pt>
                <c:pt idx="3">
                  <c:v>Вымпелком</c:v>
                </c:pt>
                <c:pt idx="4">
                  <c:v>ТТК</c:v>
                </c:pt>
                <c:pt idx="5">
                  <c:v>Другие</c:v>
                </c:pt>
              </c:strCache>
            </c:strRef>
          </c:cat>
          <c:val>
            <c:numRef>
              <c:f>Лист1!$B$2:$B$7</c:f>
              <c:numCache>
                <c:formatCode>General</c:formatCode>
                <c:ptCount val="6"/>
                <c:pt idx="0">
                  <c:v>36</c:v>
                </c:pt>
                <c:pt idx="1">
                  <c:v>11</c:v>
                </c:pt>
                <c:pt idx="2">
                  <c:v>11</c:v>
                </c:pt>
                <c:pt idx="3">
                  <c:v>8</c:v>
                </c:pt>
                <c:pt idx="4">
                  <c:v>6</c:v>
                </c:pt>
                <c:pt idx="5">
                  <c:v>28</c:v>
                </c:pt>
              </c:numCache>
            </c:numRef>
          </c:val>
          <c:extLst>
            <c:ext xmlns:c16="http://schemas.microsoft.com/office/drawing/2014/chart" uri="{C3380CC4-5D6E-409C-BE32-E72D297353CC}">
              <c16:uniqueId val="{00000000-B8A5-4FB1-B3C1-292D3EC726E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Q12019</c:v>
                </c:pt>
                <c:pt idx="1">
                  <c:v>Q22019</c:v>
                </c:pt>
                <c:pt idx="2">
                  <c:v>Q32019</c:v>
                </c:pt>
                <c:pt idx="3">
                  <c:v>Q42019</c:v>
                </c:pt>
                <c:pt idx="4">
                  <c:v>Q12020</c:v>
                </c:pt>
                <c:pt idx="5">
                  <c:v>Q22020</c:v>
                </c:pt>
              </c:strCache>
            </c:strRef>
          </c:cat>
          <c:val>
            <c:numRef>
              <c:f>Лист1!$B$2:$B$7</c:f>
              <c:numCache>
                <c:formatCode>General</c:formatCode>
                <c:ptCount val="6"/>
                <c:pt idx="0">
                  <c:v>43525</c:v>
                </c:pt>
                <c:pt idx="1">
                  <c:v>43565</c:v>
                </c:pt>
                <c:pt idx="2">
                  <c:v>43725</c:v>
                </c:pt>
                <c:pt idx="3">
                  <c:v>44030</c:v>
                </c:pt>
                <c:pt idx="4">
                  <c:v>44112</c:v>
                </c:pt>
                <c:pt idx="5">
                  <c:v>44332</c:v>
                </c:pt>
              </c:numCache>
            </c:numRef>
          </c:val>
          <c:extLst>
            <c:ext xmlns:c16="http://schemas.microsoft.com/office/drawing/2014/chart" uri="{C3380CC4-5D6E-409C-BE32-E72D297353CC}">
              <c16:uniqueId val="{00000000-0D0C-41C0-A85C-DFB20ED2AD94}"/>
            </c:ext>
          </c:extLst>
        </c:ser>
        <c:dLbls>
          <c:dLblPos val="outEnd"/>
          <c:showLegendKey val="0"/>
          <c:showVal val="1"/>
          <c:showCatName val="0"/>
          <c:showSerName val="0"/>
          <c:showPercent val="0"/>
          <c:showBubbleSize val="0"/>
        </c:dLbls>
        <c:gapWidth val="219"/>
        <c:overlap val="-27"/>
        <c:axId val="451130024"/>
        <c:axId val="451131336"/>
      </c:barChart>
      <c:catAx>
        <c:axId val="451130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451131336"/>
        <c:crosses val="autoZero"/>
        <c:auto val="1"/>
        <c:lblAlgn val="ctr"/>
        <c:lblOffset val="100"/>
        <c:noMultiLvlLbl val="0"/>
      </c:catAx>
      <c:valAx>
        <c:axId val="451131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5113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w="25400" cap="flat" cmpd="sng" algn="ctr">
                <a:solidFill>
                  <a:schemeClr val="accent1">
                    <a:shade val="50000"/>
                  </a:schemeClr>
                </a:solidFill>
                <a:prstDash val="solid"/>
              </a:ln>
              <a:effectLst/>
            </c:spPr>
            <c:extLst>
              <c:ext xmlns:c16="http://schemas.microsoft.com/office/drawing/2014/chart" uri="{C3380CC4-5D6E-409C-BE32-E72D297353CC}">
                <c16:uniqueId val="{00000003-B8A5-4FB1-B3C1-292D3EC726EB}"/>
              </c:ext>
            </c:extLst>
          </c:dPt>
          <c:dPt>
            <c:idx val="1"/>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4-B8A5-4FB1-B3C1-292D3EC726EB}"/>
              </c:ext>
            </c:extLst>
          </c:dPt>
          <c:dPt>
            <c:idx val="2"/>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B8A5-4FB1-B3C1-292D3EC726EB}"/>
              </c:ext>
            </c:extLst>
          </c:dPt>
          <c:dPt>
            <c:idx val="3"/>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6-B8A5-4FB1-B3C1-292D3EC726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EFA-4781-B098-AE4757A8AED1}"/>
              </c:ext>
            </c:extLst>
          </c:dPt>
          <c:dPt>
            <c:idx val="5"/>
            <c:bubble3D val="0"/>
            <c:spPr>
              <a:solidFill>
                <a:schemeClr val="lt1"/>
              </a:solidFill>
              <a:ln w="25400" cap="flat" cmpd="sng" algn="ctr">
                <a:solidFill>
                  <a:schemeClr val="accent1"/>
                </a:solidFill>
                <a:prstDash val="solid"/>
              </a:ln>
              <a:effectLst/>
            </c:spPr>
            <c:extLst>
              <c:ext xmlns:c16="http://schemas.microsoft.com/office/drawing/2014/chart" uri="{C3380CC4-5D6E-409C-BE32-E72D297353CC}">
                <c16:uniqueId val="{00000002-B8A5-4FB1-B3C1-292D3EC726E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Лист1!$A$2:$A$7</c:f>
              <c:strCache>
                <c:ptCount val="6"/>
                <c:pt idx="0">
                  <c:v>Триколор </c:v>
                </c:pt>
                <c:pt idx="1">
                  <c:v>Ростелеком</c:v>
                </c:pt>
                <c:pt idx="2">
                  <c:v>МТС</c:v>
                </c:pt>
                <c:pt idx="3">
                  <c:v>ЭР-Телеком</c:v>
                </c:pt>
                <c:pt idx="4">
                  <c:v>Орион</c:v>
                </c:pt>
                <c:pt idx="5">
                  <c:v>Другие</c:v>
                </c:pt>
              </c:strCache>
            </c:strRef>
          </c:cat>
          <c:val>
            <c:numRef>
              <c:f>Лист1!$B$2:$B$7</c:f>
              <c:numCache>
                <c:formatCode>General</c:formatCode>
                <c:ptCount val="6"/>
                <c:pt idx="0">
                  <c:v>28</c:v>
                </c:pt>
                <c:pt idx="1">
                  <c:v>24</c:v>
                </c:pt>
                <c:pt idx="2">
                  <c:v>9</c:v>
                </c:pt>
                <c:pt idx="3">
                  <c:v>8</c:v>
                </c:pt>
                <c:pt idx="4">
                  <c:v>7</c:v>
                </c:pt>
                <c:pt idx="5">
                  <c:v>24</c:v>
                </c:pt>
              </c:numCache>
            </c:numRef>
          </c:val>
          <c:extLst>
            <c:ext xmlns:c16="http://schemas.microsoft.com/office/drawing/2014/chart" uri="{C3380CC4-5D6E-409C-BE32-E72D297353CC}">
              <c16:uniqueId val="{00000000-B8A5-4FB1-B3C1-292D3EC726E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ru-RU">
                <a:solidFill>
                  <a:schemeClr val="tx1"/>
                </a:solidFill>
              </a:rPr>
              <a:t>Абонбаза ШПД в РФ, млн ДХ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ru-RU"/>
        </a:p>
      </c:txPr>
    </c:title>
    <c:autoTitleDeleted val="0"/>
    <c:plotArea>
      <c:layout/>
      <c:barChart>
        <c:barDir val="col"/>
        <c:grouping val="stacked"/>
        <c:varyColors val="0"/>
        <c:ser>
          <c:idx val="0"/>
          <c:order val="0"/>
          <c:tx>
            <c:strRef>
              <c:f>Графики!$B$205</c:f>
              <c:strCache>
                <c:ptCount val="1"/>
                <c:pt idx="0">
                  <c:v>ЦФО</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Графики!$D$205:$H$205</c:f>
              <c:numCache>
                <c:formatCode>0.00</c:formatCode>
                <c:ptCount val="5"/>
                <c:pt idx="0">
                  <c:v>8.2546789999999994</c:v>
                </c:pt>
                <c:pt idx="1">
                  <c:v>9.6613100000000003</c:v>
                </c:pt>
                <c:pt idx="2">
                  <c:v>10.25</c:v>
                </c:pt>
                <c:pt idx="3">
                  <c:v>10.55</c:v>
                </c:pt>
                <c:pt idx="4">
                  <c:v>10.5726</c:v>
                </c:pt>
              </c:numCache>
            </c:numRef>
          </c:val>
          <c:extLst>
            <c:ext xmlns:c16="http://schemas.microsoft.com/office/drawing/2014/chart" uri="{C3380CC4-5D6E-409C-BE32-E72D297353CC}">
              <c16:uniqueId val="{00000000-E44C-404B-B0FA-8944E1C976E9}"/>
            </c:ext>
          </c:extLst>
        </c:ser>
        <c:ser>
          <c:idx val="1"/>
          <c:order val="1"/>
          <c:tx>
            <c:strRef>
              <c:f>Графики!$B$206</c:f>
              <c:strCache>
                <c:ptCount val="1"/>
                <c:pt idx="0">
                  <c:v>СЗФО</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Графики!$D$206:$H$206</c:f>
              <c:numCache>
                <c:formatCode>0.00</c:formatCode>
                <c:ptCount val="5"/>
                <c:pt idx="0">
                  <c:v>3.1703570000000001</c:v>
                </c:pt>
                <c:pt idx="1">
                  <c:v>3.4601329999999999</c:v>
                </c:pt>
                <c:pt idx="2">
                  <c:v>3.34</c:v>
                </c:pt>
                <c:pt idx="3">
                  <c:v>3.38</c:v>
                </c:pt>
                <c:pt idx="4">
                  <c:v>3.3650000000000002</c:v>
                </c:pt>
              </c:numCache>
            </c:numRef>
          </c:val>
          <c:extLst>
            <c:ext xmlns:c16="http://schemas.microsoft.com/office/drawing/2014/chart" uri="{C3380CC4-5D6E-409C-BE32-E72D297353CC}">
              <c16:uniqueId val="{00000001-E44C-404B-B0FA-8944E1C976E9}"/>
            </c:ext>
          </c:extLst>
        </c:ser>
        <c:ser>
          <c:idx val="2"/>
          <c:order val="2"/>
          <c:tx>
            <c:strRef>
              <c:f>Графики!$B$207</c:f>
              <c:strCache>
                <c:ptCount val="1"/>
                <c:pt idx="0">
                  <c:v>ЮФО</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Графики!$D$207:$H$207</c:f>
              <c:numCache>
                <c:formatCode>0.00</c:formatCode>
                <c:ptCount val="5"/>
                <c:pt idx="0">
                  <c:v>2.2263549999999999</c:v>
                </c:pt>
                <c:pt idx="1">
                  <c:v>2.7447499999999998</c:v>
                </c:pt>
                <c:pt idx="2">
                  <c:v>2.95</c:v>
                </c:pt>
                <c:pt idx="3">
                  <c:v>3.024</c:v>
                </c:pt>
                <c:pt idx="4">
                  <c:v>3.0830000000000002</c:v>
                </c:pt>
              </c:numCache>
            </c:numRef>
          </c:val>
          <c:extLst>
            <c:ext xmlns:c16="http://schemas.microsoft.com/office/drawing/2014/chart" uri="{C3380CC4-5D6E-409C-BE32-E72D297353CC}">
              <c16:uniqueId val="{00000002-E44C-404B-B0FA-8944E1C976E9}"/>
            </c:ext>
          </c:extLst>
        </c:ser>
        <c:ser>
          <c:idx val="3"/>
          <c:order val="3"/>
          <c:tx>
            <c:strRef>
              <c:f>Графики!$B$208</c:f>
              <c:strCache>
                <c:ptCount val="1"/>
                <c:pt idx="0">
                  <c:v>СКФО</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Графики!$D$208:$H$208</c:f>
              <c:numCache>
                <c:formatCode>0.00</c:formatCode>
                <c:ptCount val="5"/>
                <c:pt idx="0">
                  <c:v>0.63047399999999998</c:v>
                </c:pt>
                <c:pt idx="1">
                  <c:v>0.82177800000000001</c:v>
                </c:pt>
                <c:pt idx="2">
                  <c:v>0.846831</c:v>
                </c:pt>
                <c:pt idx="3">
                  <c:v>0.91800000000000004</c:v>
                </c:pt>
                <c:pt idx="4">
                  <c:v>0.999</c:v>
                </c:pt>
              </c:numCache>
            </c:numRef>
          </c:val>
          <c:extLst>
            <c:ext xmlns:c16="http://schemas.microsoft.com/office/drawing/2014/chart" uri="{C3380CC4-5D6E-409C-BE32-E72D297353CC}">
              <c16:uniqueId val="{00000003-E44C-404B-B0FA-8944E1C976E9}"/>
            </c:ext>
          </c:extLst>
        </c:ser>
        <c:ser>
          <c:idx val="4"/>
          <c:order val="4"/>
          <c:tx>
            <c:strRef>
              <c:f>Графики!$B$209</c:f>
              <c:strCache>
                <c:ptCount val="1"/>
                <c:pt idx="0">
                  <c:v>ПФО</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Графики!$D$209:$H$209</c:f>
              <c:numCache>
                <c:formatCode>0.00</c:formatCode>
                <c:ptCount val="5"/>
                <c:pt idx="0">
                  <c:v>5.9395639999999998</c:v>
                </c:pt>
                <c:pt idx="1">
                  <c:v>6.4299059999999999</c:v>
                </c:pt>
                <c:pt idx="2">
                  <c:v>6.47</c:v>
                </c:pt>
                <c:pt idx="3">
                  <c:v>6.44</c:v>
                </c:pt>
                <c:pt idx="4">
                  <c:v>6.4359999999999999</c:v>
                </c:pt>
              </c:numCache>
            </c:numRef>
          </c:val>
          <c:extLst>
            <c:ext xmlns:c16="http://schemas.microsoft.com/office/drawing/2014/chart" uri="{C3380CC4-5D6E-409C-BE32-E72D297353CC}">
              <c16:uniqueId val="{00000004-E44C-404B-B0FA-8944E1C976E9}"/>
            </c:ext>
          </c:extLst>
        </c:ser>
        <c:ser>
          <c:idx val="5"/>
          <c:order val="5"/>
          <c:tx>
            <c:strRef>
              <c:f>Графики!$B$210</c:f>
              <c:strCache>
                <c:ptCount val="1"/>
                <c:pt idx="0">
                  <c:v>УФО</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Графики!$D$210:$H$210</c:f>
              <c:numCache>
                <c:formatCode>0.00</c:formatCode>
                <c:ptCount val="5"/>
                <c:pt idx="0">
                  <c:v>2.645149</c:v>
                </c:pt>
                <c:pt idx="1">
                  <c:v>2.9998200000000002</c:v>
                </c:pt>
                <c:pt idx="2">
                  <c:v>3.04</c:v>
                </c:pt>
                <c:pt idx="3">
                  <c:v>3.1226880000000001</c:v>
                </c:pt>
                <c:pt idx="4">
                  <c:v>3.0680000000000001</c:v>
                </c:pt>
              </c:numCache>
            </c:numRef>
          </c:val>
          <c:extLst>
            <c:ext xmlns:c16="http://schemas.microsoft.com/office/drawing/2014/chart" uri="{C3380CC4-5D6E-409C-BE32-E72D297353CC}">
              <c16:uniqueId val="{00000005-E44C-404B-B0FA-8944E1C976E9}"/>
            </c:ext>
          </c:extLst>
        </c:ser>
        <c:ser>
          <c:idx val="6"/>
          <c:order val="6"/>
          <c:tx>
            <c:strRef>
              <c:f>Графики!$B$211</c:f>
              <c:strCache>
                <c:ptCount val="1"/>
                <c:pt idx="0">
                  <c:v>СФО</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Графики!$D$211:$H$211</c:f>
              <c:numCache>
                <c:formatCode>0.00</c:formatCode>
                <c:ptCount val="5"/>
                <c:pt idx="0">
                  <c:v>3.4225490000000001</c:v>
                </c:pt>
                <c:pt idx="1">
                  <c:v>3.6379389999999998</c:v>
                </c:pt>
                <c:pt idx="2">
                  <c:v>3.489579</c:v>
                </c:pt>
                <c:pt idx="3">
                  <c:v>3.5756999999999999</c:v>
                </c:pt>
                <c:pt idx="4">
                  <c:v>3.5878000000000001</c:v>
                </c:pt>
              </c:numCache>
            </c:numRef>
          </c:val>
          <c:extLst>
            <c:ext xmlns:c16="http://schemas.microsoft.com/office/drawing/2014/chart" uri="{C3380CC4-5D6E-409C-BE32-E72D297353CC}">
              <c16:uniqueId val="{00000006-E44C-404B-B0FA-8944E1C976E9}"/>
            </c:ext>
          </c:extLst>
        </c:ser>
        <c:ser>
          <c:idx val="7"/>
          <c:order val="7"/>
          <c:tx>
            <c:strRef>
              <c:f>Графики!$B$212</c:f>
              <c:strCache>
                <c:ptCount val="1"/>
                <c:pt idx="0">
                  <c:v>ДФО</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Графики!$D$212:$H$212</c:f>
              <c:numCache>
                <c:formatCode>0.00</c:formatCode>
                <c:ptCount val="5"/>
                <c:pt idx="0">
                  <c:v>1.0042439999999999</c:v>
                </c:pt>
                <c:pt idx="1">
                  <c:v>1.1211329999999999</c:v>
                </c:pt>
                <c:pt idx="2">
                  <c:v>1.434015</c:v>
                </c:pt>
                <c:pt idx="3">
                  <c:v>1.47</c:v>
                </c:pt>
                <c:pt idx="4">
                  <c:v>1.5</c:v>
                </c:pt>
              </c:numCache>
            </c:numRef>
          </c:val>
          <c:extLst>
            <c:ext xmlns:c16="http://schemas.microsoft.com/office/drawing/2014/chart" uri="{C3380CC4-5D6E-409C-BE32-E72D297353CC}">
              <c16:uniqueId val="{00000007-E44C-404B-B0FA-8944E1C976E9}"/>
            </c:ext>
          </c:extLst>
        </c:ser>
        <c:dLbls>
          <c:showLegendKey val="0"/>
          <c:showVal val="0"/>
          <c:showCatName val="0"/>
          <c:showSerName val="0"/>
          <c:showPercent val="0"/>
          <c:showBubbleSize val="0"/>
        </c:dLbls>
        <c:gapWidth val="269"/>
        <c:overlap val="100"/>
        <c:axId val="99403776"/>
        <c:axId val="39632192"/>
      </c:barChart>
      <c:lineChart>
        <c:grouping val="stacked"/>
        <c:varyColors val="0"/>
        <c:ser>
          <c:idx val="8"/>
          <c:order val="8"/>
          <c:tx>
            <c:strRef>
              <c:f>Графики!$B$213</c:f>
              <c:strCache>
                <c:ptCount val="1"/>
                <c:pt idx="0">
                  <c:v>РФ</c:v>
                </c:pt>
              </c:strCache>
            </c:strRef>
          </c:tx>
          <c:spPr>
            <a:ln w="25400" cap="rnd">
              <a:no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Графики!$D$204:$H$204</c:f>
              <c:strCache>
                <c:ptCount val="5"/>
                <c:pt idx="0">
                  <c:v>2016</c:v>
                </c:pt>
                <c:pt idx="1">
                  <c:v>2017</c:v>
                </c:pt>
                <c:pt idx="2">
                  <c:v>2018</c:v>
                </c:pt>
                <c:pt idx="3">
                  <c:v>2019</c:v>
                </c:pt>
                <c:pt idx="4">
                  <c:v>3м2020</c:v>
                </c:pt>
              </c:strCache>
            </c:strRef>
          </c:cat>
          <c:val>
            <c:numRef>
              <c:f>Графики!$D$213:$H$213</c:f>
              <c:numCache>
                <c:formatCode>0.00</c:formatCode>
                <c:ptCount val="5"/>
                <c:pt idx="0">
                  <c:v>27.293371</c:v>
                </c:pt>
                <c:pt idx="1">
                  <c:v>30.876768999999999</c:v>
                </c:pt>
                <c:pt idx="2">
                  <c:v>31.82</c:v>
                </c:pt>
                <c:pt idx="3">
                  <c:v>32.479999999999997</c:v>
                </c:pt>
                <c:pt idx="4">
                  <c:v>32.614600000000003</c:v>
                </c:pt>
              </c:numCache>
            </c:numRef>
          </c:val>
          <c:smooth val="0"/>
          <c:extLst>
            <c:ext xmlns:c16="http://schemas.microsoft.com/office/drawing/2014/chart" uri="{C3380CC4-5D6E-409C-BE32-E72D297353CC}">
              <c16:uniqueId val="{00000008-E44C-404B-B0FA-8944E1C976E9}"/>
            </c:ext>
          </c:extLst>
        </c:ser>
        <c:dLbls>
          <c:showLegendKey val="0"/>
          <c:showVal val="0"/>
          <c:showCatName val="0"/>
          <c:showSerName val="0"/>
          <c:showPercent val="0"/>
          <c:showBubbleSize val="0"/>
        </c:dLbls>
        <c:marker val="1"/>
        <c:smooth val="0"/>
        <c:axId val="99403776"/>
        <c:axId val="39632192"/>
      </c:lineChart>
      <c:catAx>
        <c:axId val="9940377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39632192"/>
        <c:crosses val="autoZero"/>
        <c:auto val="1"/>
        <c:lblAlgn val="ctr"/>
        <c:lblOffset val="100"/>
        <c:noMultiLvlLbl val="0"/>
      </c:catAx>
      <c:valAx>
        <c:axId val="3963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9403776"/>
        <c:crosses val="autoZero"/>
        <c:crossBetween val="between"/>
      </c:valAx>
      <c:spPr>
        <a:noFill/>
        <a:ln>
          <a:noFill/>
        </a:ln>
        <a:effectLst/>
      </c:spPr>
    </c:plotArea>
    <c:legend>
      <c:legendPos val="b"/>
      <c:legendEntry>
        <c:idx val="8"/>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8953601980328052E-2"/>
          <c:y val="2.9421595029540587E-2"/>
          <c:w val="0.96525172970273188"/>
          <c:h val="0.79505510810066859"/>
        </c:manualLayout>
      </c:layout>
      <c:barChart>
        <c:barDir val="col"/>
        <c:grouping val="stacked"/>
        <c:varyColors val="0"/>
        <c:ser>
          <c:idx val="0"/>
          <c:order val="0"/>
          <c:tx>
            <c:strRef>
              <c:f>Графики!$E$59</c:f>
              <c:strCache>
                <c:ptCount val="1"/>
                <c:pt idx="0">
                  <c:v>Рекламная модель</c:v>
                </c:pt>
              </c:strCache>
            </c:strRef>
          </c:tx>
          <c:spPr>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sz="2000" b="1">
                    <a:solidFill>
                      <a:schemeClr val="tx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Графики!$G$58:$M$58</c:f>
              <c:strCache>
                <c:ptCount val="7"/>
                <c:pt idx="0">
                  <c:v>2016</c:v>
                </c:pt>
                <c:pt idx="1">
                  <c:v>2017</c:v>
                </c:pt>
                <c:pt idx="2">
                  <c:v>2018</c:v>
                </c:pt>
                <c:pt idx="3">
                  <c:v>6м2019</c:v>
                </c:pt>
                <c:pt idx="4">
                  <c:v>2019</c:v>
                </c:pt>
                <c:pt idx="5">
                  <c:v>6м2020</c:v>
                </c:pt>
                <c:pt idx="6">
                  <c:v>2020П</c:v>
                </c:pt>
              </c:strCache>
            </c:strRef>
          </c:cat>
          <c:val>
            <c:numRef>
              <c:f>Графики!$G$59:$M$59</c:f>
              <c:numCache>
                <c:formatCode>#,##0.0</c:formatCode>
                <c:ptCount val="7"/>
                <c:pt idx="0">
                  <c:v>4139.7569999999996</c:v>
                </c:pt>
                <c:pt idx="1">
                  <c:v>5217.8620000000001</c:v>
                </c:pt>
                <c:pt idx="2">
                  <c:v>6568.5707999999995</c:v>
                </c:pt>
                <c:pt idx="3">
                  <c:v>3810.2396885000007</c:v>
                </c:pt>
                <c:pt idx="4">
                  <c:v>8092.9167534493936</c:v>
                </c:pt>
                <c:pt idx="5">
                  <c:v>4845.1571606699999</c:v>
                </c:pt>
                <c:pt idx="6">
                  <c:v>11205.819384987903</c:v>
                </c:pt>
              </c:numCache>
            </c:numRef>
          </c:val>
          <c:extLst>
            <c:ext xmlns:c16="http://schemas.microsoft.com/office/drawing/2014/chart" uri="{C3380CC4-5D6E-409C-BE32-E72D297353CC}">
              <c16:uniqueId val="{00000000-F063-4AC7-87C7-F49B2E0A736A}"/>
            </c:ext>
          </c:extLst>
        </c:ser>
        <c:ser>
          <c:idx val="1"/>
          <c:order val="1"/>
          <c:tx>
            <c:strRef>
              <c:f>Графики!$E$60</c:f>
              <c:strCache>
                <c:ptCount val="1"/>
                <c:pt idx="0">
                  <c:v>Платная модель</c:v>
                </c:pt>
              </c:strCache>
            </c:strRef>
          </c:tx>
          <c:spPr>
            <a:solidFill>
              <a:srgbClr val="4F81BD"/>
            </a:solidFill>
            <a:ln w="25400" cap="flat" cmpd="sng" algn="ctr">
              <a:solidFill>
                <a:srgbClr val="4F81BD">
                  <a:shade val="50000"/>
                </a:srgbClr>
              </a:solidFill>
              <a:prstDash val="solid"/>
            </a:ln>
            <a:effectLst/>
          </c:spPr>
          <c:invertIfNegative val="0"/>
          <c:dLbls>
            <c:spPr>
              <a:noFill/>
              <a:ln>
                <a:noFill/>
              </a:ln>
              <a:effectLst/>
            </c:spPr>
            <c:txPr>
              <a:bodyPr/>
              <a:lstStyle/>
              <a:p>
                <a:pPr>
                  <a:defRPr sz="2000" b="1">
                    <a:solidFill>
                      <a:schemeClr val="tx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Графики!$G$58:$M$58</c:f>
              <c:strCache>
                <c:ptCount val="7"/>
                <c:pt idx="0">
                  <c:v>2016</c:v>
                </c:pt>
                <c:pt idx="1">
                  <c:v>2017</c:v>
                </c:pt>
                <c:pt idx="2">
                  <c:v>2018</c:v>
                </c:pt>
                <c:pt idx="3">
                  <c:v>6м2019</c:v>
                </c:pt>
                <c:pt idx="4">
                  <c:v>2019</c:v>
                </c:pt>
                <c:pt idx="5">
                  <c:v>6м2020</c:v>
                </c:pt>
                <c:pt idx="6">
                  <c:v>2020П</c:v>
                </c:pt>
              </c:strCache>
            </c:strRef>
          </c:cat>
          <c:val>
            <c:numRef>
              <c:f>Графики!$G$60:$M$60</c:f>
              <c:numCache>
                <c:formatCode>#,##0.0</c:formatCode>
                <c:ptCount val="7"/>
                <c:pt idx="0">
                  <c:v>4119.2616610169489</c:v>
                </c:pt>
                <c:pt idx="1">
                  <c:v>7004.5638983050858</c:v>
                </c:pt>
                <c:pt idx="2">
                  <c:v>12313.1212</c:v>
                </c:pt>
                <c:pt idx="3">
                  <c:v>8159.6360064999999</c:v>
                </c:pt>
                <c:pt idx="4">
                  <c:v>18975.746500059609</c:v>
                </c:pt>
                <c:pt idx="5">
                  <c:v>13792.035592780001</c:v>
                </c:pt>
                <c:pt idx="6">
                  <c:v>30658.473182002253</c:v>
                </c:pt>
              </c:numCache>
            </c:numRef>
          </c:val>
          <c:extLst>
            <c:ext xmlns:c16="http://schemas.microsoft.com/office/drawing/2014/chart" uri="{C3380CC4-5D6E-409C-BE32-E72D297353CC}">
              <c16:uniqueId val="{00000001-F063-4AC7-87C7-F49B2E0A736A}"/>
            </c:ext>
          </c:extLst>
        </c:ser>
        <c:dLbls>
          <c:dLblPos val="ctr"/>
          <c:showLegendKey val="0"/>
          <c:showVal val="1"/>
          <c:showCatName val="0"/>
          <c:showSerName val="0"/>
          <c:showPercent val="0"/>
          <c:showBubbleSize val="0"/>
        </c:dLbls>
        <c:gapWidth val="81"/>
        <c:overlap val="100"/>
        <c:axId val="121429504"/>
        <c:axId val="65895744"/>
      </c:barChart>
      <c:lineChart>
        <c:grouping val="stacked"/>
        <c:varyColors val="0"/>
        <c:ser>
          <c:idx val="2"/>
          <c:order val="2"/>
          <c:tx>
            <c:strRef>
              <c:f>Графики!$E$61</c:f>
              <c:strCache>
                <c:ptCount val="1"/>
                <c:pt idx="0">
                  <c:v>Итого</c:v>
                </c:pt>
              </c:strCache>
            </c:strRef>
          </c:tx>
          <c:spPr>
            <a:ln>
              <a:noFill/>
            </a:ln>
          </c:spPr>
          <c:marker>
            <c:symbol val="none"/>
          </c:marker>
          <c:dLbls>
            <c:spPr>
              <a:noFill/>
              <a:ln>
                <a:noFill/>
              </a:ln>
              <a:effectLst/>
            </c:spPr>
            <c:txPr>
              <a:bodyPr/>
              <a:lstStyle/>
              <a:p>
                <a:pPr>
                  <a:defRPr sz="2000" b="1">
                    <a:latin typeface="+mj-lt"/>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Графики!$G$58:$M$58</c:f>
              <c:strCache>
                <c:ptCount val="7"/>
                <c:pt idx="0">
                  <c:v>2016</c:v>
                </c:pt>
                <c:pt idx="1">
                  <c:v>2017</c:v>
                </c:pt>
                <c:pt idx="2">
                  <c:v>2018</c:v>
                </c:pt>
                <c:pt idx="3">
                  <c:v>6м2019</c:v>
                </c:pt>
                <c:pt idx="4">
                  <c:v>2019</c:v>
                </c:pt>
                <c:pt idx="5">
                  <c:v>6м2020</c:v>
                </c:pt>
                <c:pt idx="6">
                  <c:v>2020П</c:v>
                </c:pt>
              </c:strCache>
            </c:strRef>
          </c:cat>
          <c:val>
            <c:numRef>
              <c:f>Графики!$G$61:$M$61</c:f>
              <c:numCache>
                <c:formatCode>#,##0.0</c:formatCode>
                <c:ptCount val="7"/>
                <c:pt idx="0">
                  <c:v>8259.0186610169476</c:v>
                </c:pt>
                <c:pt idx="1">
                  <c:v>12222.425898305086</c:v>
                </c:pt>
                <c:pt idx="2">
                  <c:v>18881.691999999999</c:v>
                </c:pt>
                <c:pt idx="3">
                  <c:v>11969.875695000001</c:v>
                </c:pt>
                <c:pt idx="4">
                  <c:v>27068.663253509003</c:v>
                </c:pt>
                <c:pt idx="5">
                  <c:v>18637.192753449999</c:v>
                </c:pt>
                <c:pt idx="6">
                  <c:v>41864.29256699016</c:v>
                </c:pt>
              </c:numCache>
            </c:numRef>
          </c:val>
          <c:smooth val="0"/>
          <c:extLst>
            <c:ext xmlns:c16="http://schemas.microsoft.com/office/drawing/2014/chart" uri="{C3380CC4-5D6E-409C-BE32-E72D297353CC}">
              <c16:uniqueId val="{00000002-F063-4AC7-87C7-F49B2E0A736A}"/>
            </c:ext>
          </c:extLst>
        </c:ser>
        <c:dLbls>
          <c:dLblPos val="ctr"/>
          <c:showLegendKey val="0"/>
          <c:showVal val="1"/>
          <c:showCatName val="0"/>
          <c:showSerName val="0"/>
          <c:showPercent val="0"/>
          <c:showBubbleSize val="0"/>
        </c:dLbls>
        <c:marker val="1"/>
        <c:smooth val="0"/>
        <c:axId val="121429504"/>
        <c:axId val="65895744"/>
      </c:lineChart>
      <c:catAx>
        <c:axId val="121429504"/>
        <c:scaling>
          <c:orientation val="minMax"/>
        </c:scaling>
        <c:delete val="0"/>
        <c:axPos val="b"/>
        <c:numFmt formatCode="General" sourceLinked="1"/>
        <c:majorTickMark val="out"/>
        <c:minorTickMark val="none"/>
        <c:tickLblPos val="nextTo"/>
        <c:txPr>
          <a:bodyPr/>
          <a:lstStyle/>
          <a:p>
            <a:pPr>
              <a:defRPr sz="1800">
                <a:solidFill>
                  <a:schemeClr val="tx1"/>
                </a:solidFill>
                <a:latin typeface="+mj-lt"/>
              </a:defRPr>
            </a:pPr>
            <a:endParaRPr lang="ru-RU"/>
          </a:p>
        </c:txPr>
        <c:crossAx val="65895744"/>
        <c:crosses val="autoZero"/>
        <c:auto val="1"/>
        <c:lblAlgn val="ctr"/>
        <c:lblOffset val="100"/>
        <c:noMultiLvlLbl val="0"/>
      </c:catAx>
      <c:valAx>
        <c:axId val="65895744"/>
        <c:scaling>
          <c:orientation val="minMax"/>
        </c:scaling>
        <c:delete val="1"/>
        <c:axPos val="l"/>
        <c:numFmt formatCode="#,##0.0" sourceLinked="1"/>
        <c:majorTickMark val="out"/>
        <c:minorTickMark val="none"/>
        <c:tickLblPos val="nextTo"/>
        <c:crossAx val="121429504"/>
        <c:crosses val="autoZero"/>
        <c:crossBetween val="between"/>
      </c:valAx>
    </c:plotArea>
    <c:legend>
      <c:legendPos val="b"/>
      <c:legendEntry>
        <c:idx val="2"/>
        <c:delete val="1"/>
      </c:legendEntry>
      <c:overlay val="0"/>
      <c:txPr>
        <a:bodyPr/>
        <a:lstStyle/>
        <a:p>
          <a:pPr>
            <a:defRPr sz="1400">
              <a:solidFill>
                <a:schemeClr val="tx1"/>
              </a:solidFill>
            </a:defRPr>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00050841420536"/>
          <c:y val="9.1921529215306899E-2"/>
          <c:w val="0.48195962833031203"/>
          <c:h val="0.81615694156938623"/>
        </c:manualLayout>
      </c:layout>
      <c:doughnutChart>
        <c:varyColors val="1"/>
        <c:ser>
          <c:idx val="0"/>
          <c:order val="0"/>
          <c:dLbls>
            <c:dLbl>
              <c:idx val="1"/>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0-A90A-4E5F-8E7B-B76229EA119E}"/>
                </c:ext>
              </c:extLst>
            </c:dLbl>
            <c:dLbl>
              <c:idx val="2"/>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1-A90A-4E5F-8E7B-B76229EA119E}"/>
                </c:ext>
              </c:extLst>
            </c:dLbl>
            <c:dLbl>
              <c:idx val="7"/>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2-A90A-4E5F-8E7B-B76229EA119E}"/>
                </c:ext>
              </c:extLst>
            </c:dLbl>
            <c:dLbl>
              <c:idx val="8"/>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3-A90A-4E5F-8E7B-B76229EA119E}"/>
                </c:ext>
              </c:extLst>
            </c:dLbl>
            <c:spPr>
              <a:noFill/>
              <a:ln>
                <a:noFill/>
              </a:ln>
              <a:effectLst/>
            </c:spPr>
            <c:txPr>
              <a:bodyPr wrap="square" lIns="38100" tIns="19050" rIns="38100" bIns="19050" anchor="ctr">
                <a:spAutoFit/>
              </a:bodyPr>
              <a:lstStyle/>
              <a:p>
                <a:pPr>
                  <a:defRPr sz="1100"/>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Графики!$E$233:$E$249</c:f>
              <c:strCache>
                <c:ptCount val="17"/>
                <c:pt idx="0">
                  <c:v>ivi</c:v>
                </c:pt>
                <c:pt idx="1">
                  <c:v>Youtube</c:v>
                </c:pt>
                <c:pt idx="2">
                  <c:v>ShowJet</c:v>
                </c:pt>
                <c:pt idx="3">
                  <c:v>Okko</c:v>
                </c:pt>
                <c:pt idx="4">
                  <c:v>Start</c:v>
                </c:pt>
                <c:pt idx="5">
                  <c:v>Megogo</c:v>
                </c:pt>
                <c:pt idx="6">
                  <c:v>Premier</c:v>
                </c:pt>
                <c:pt idx="7">
                  <c:v>Ростелеком</c:v>
                </c:pt>
                <c:pt idx="8">
                  <c:v>Амедиатека</c:v>
                </c:pt>
                <c:pt idx="9">
                  <c:v>СТС Медиа</c:v>
                </c:pt>
                <c:pt idx="10">
                  <c:v>iTunes</c:v>
                </c:pt>
                <c:pt idx="11">
                  <c:v>Rutube</c:v>
                </c:pt>
                <c:pt idx="12">
                  <c:v>Tvzavr</c:v>
                </c:pt>
                <c:pt idx="13">
                  <c:v>МегаФон ТВ</c:v>
                </c:pt>
                <c:pt idx="14">
                  <c:v>Netflix</c:v>
                </c:pt>
                <c:pt idx="15">
                  <c:v>Кинопоиск</c:v>
                </c:pt>
                <c:pt idx="16">
                  <c:v>Остальные</c:v>
                </c:pt>
              </c:strCache>
            </c:strRef>
          </c:cat>
          <c:val>
            <c:numRef>
              <c:f>Графики!$I$233:$I$249</c:f>
              <c:numCache>
                <c:formatCode>0.0</c:formatCode>
                <c:ptCount val="17"/>
                <c:pt idx="0">
                  <c:v>3945.1000000000004</c:v>
                </c:pt>
                <c:pt idx="1">
                  <c:v>2428</c:v>
                </c:pt>
                <c:pt idx="2">
                  <c:v>275.69</c:v>
                </c:pt>
                <c:pt idx="3">
                  <c:v>2109</c:v>
                </c:pt>
                <c:pt idx="4">
                  <c:v>167.8</c:v>
                </c:pt>
                <c:pt idx="5">
                  <c:v>1397.3629999999998</c:v>
                </c:pt>
                <c:pt idx="6">
                  <c:v>241</c:v>
                </c:pt>
                <c:pt idx="7">
                  <c:v>1319</c:v>
                </c:pt>
                <c:pt idx="8">
                  <c:v>977.43999999999994</c:v>
                </c:pt>
                <c:pt idx="9">
                  <c:v>503.6</c:v>
                </c:pt>
                <c:pt idx="10">
                  <c:v>969</c:v>
                </c:pt>
                <c:pt idx="11">
                  <c:v>696.5</c:v>
                </c:pt>
                <c:pt idx="12">
                  <c:v>649.44000000000005</c:v>
                </c:pt>
                <c:pt idx="13">
                  <c:v>633</c:v>
                </c:pt>
                <c:pt idx="14">
                  <c:v>848</c:v>
                </c:pt>
                <c:pt idx="15">
                  <c:v>860.95900000000006</c:v>
                </c:pt>
                <c:pt idx="16">
                  <c:v>860.8</c:v>
                </c:pt>
              </c:numCache>
            </c:numRef>
          </c:val>
          <c:extLst>
            <c:ext xmlns:c16="http://schemas.microsoft.com/office/drawing/2014/chart" uri="{C3380CC4-5D6E-409C-BE32-E72D297353CC}">
              <c16:uniqueId val="{00000004-A90A-4E5F-8E7B-B76229EA119E}"/>
            </c:ext>
          </c:extLst>
        </c:ser>
        <c:ser>
          <c:idx val="1"/>
          <c:order val="1"/>
          <c:dLbls>
            <c:dLbl>
              <c:idx val="1"/>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5-A90A-4E5F-8E7B-B76229EA119E}"/>
                </c:ext>
              </c:extLst>
            </c:dLbl>
            <c:dLbl>
              <c:idx val="2"/>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6-A90A-4E5F-8E7B-B76229EA119E}"/>
                </c:ext>
              </c:extLst>
            </c:dLbl>
            <c:dLbl>
              <c:idx val="7"/>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7-A90A-4E5F-8E7B-B76229EA119E}"/>
                </c:ext>
              </c:extLst>
            </c:dLbl>
            <c:dLbl>
              <c:idx val="8"/>
              <c:spPr>
                <a:noFill/>
                <a:ln>
                  <a:noFill/>
                </a:ln>
                <a:effectLst/>
              </c:spPr>
              <c:txPr>
                <a:bodyPr wrap="square" lIns="38100" tIns="19050" rIns="38100" bIns="19050" anchor="ctr">
                  <a:spAutoFit/>
                </a:bodyPr>
                <a:lstStyle/>
                <a:p>
                  <a:pPr>
                    <a:defRPr sz="1100">
                      <a:solidFill>
                        <a:schemeClr val="bg1"/>
                      </a:solidFill>
                    </a:defRPr>
                  </a:pPr>
                  <a:endParaRPr lang="ru-RU"/>
                </a:p>
              </c:txPr>
              <c:showLegendKey val="0"/>
              <c:showVal val="0"/>
              <c:showCatName val="0"/>
              <c:showSerName val="0"/>
              <c:showPercent val="1"/>
              <c:showBubbleSize val="0"/>
              <c:extLst>
                <c:ext xmlns:c16="http://schemas.microsoft.com/office/drawing/2014/chart" uri="{C3380CC4-5D6E-409C-BE32-E72D297353CC}">
                  <c16:uniqueId val="{00000008-A90A-4E5F-8E7B-B76229EA119E}"/>
                </c:ext>
              </c:extLst>
            </c:dLbl>
            <c:spPr>
              <a:noFill/>
              <a:ln>
                <a:noFill/>
              </a:ln>
              <a:effectLst/>
            </c:spPr>
            <c:txPr>
              <a:bodyPr wrap="square" lIns="38100" tIns="19050" rIns="38100" bIns="19050" anchor="ctr">
                <a:spAutoFit/>
              </a:bodyPr>
              <a:lstStyle/>
              <a:p>
                <a:pPr>
                  <a:defRPr sz="1100"/>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Графики!$E$233:$E$249</c:f>
              <c:strCache>
                <c:ptCount val="17"/>
                <c:pt idx="0">
                  <c:v>ivi</c:v>
                </c:pt>
                <c:pt idx="1">
                  <c:v>Youtube</c:v>
                </c:pt>
                <c:pt idx="2">
                  <c:v>ShowJet</c:v>
                </c:pt>
                <c:pt idx="3">
                  <c:v>Okko</c:v>
                </c:pt>
                <c:pt idx="4">
                  <c:v>Start</c:v>
                </c:pt>
                <c:pt idx="5">
                  <c:v>Megogo</c:v>
                </c:pt>
                <c:pt idx="6">
                  <c:v>Premier</c:v>
                </c:pt>
                <c:pt idx="7">
                  <c:v>Ростелеком</c:v>
                </c:pt>
                <c:pt idx="8">
                  <c:v>Амедиатека</c:v>
                </c:pt>
                <c:pt idx="9">
                  <c:v>СТС Медиа</c:v>
                </c:pt>
                <c:pt idx="10">
                  <c:v>iTunes</c:v>
                </c:pt>
                <c:pt idx="11">
                  <c:v>Rutube</c:v>
                </c:pt>
                <c:pt idx="12">
                  <c:v>Tvzavr</c:v>
                </c:pt>
                <c:pt idx="13">
                  <c:v>МегаФон ТВ</c:v>
                </c:pt>
                <c:pt idx="14">
                  <c:v>Netflix</c:v>
                </c:pt>
                <c:pt idx="15">
                  <c:v>Кинопоиск</c:v>
                </c:pt>
                <c:pt idx="16">
                  <c:v>Остальные</c:v>
                </c:pt>
              </c:strCache>
            </c:strRef>
          </c:cat>
          <c:val>
            <c:numRef>
              <c:f>Графики!$J$233:$J$249</c:f>
              <c:numCache>
                <c:formatCode>0.0</c:formatCode>
                <c:ptCount val="17"/>
                <c:pt idx="0">
                  <c:v>6114.2999999999993</c:v>
                </c:pt>
                <c:pt idx="1">
                  <c:v>3094.6532892</c:v>
                </c:pt>
                <c:pt idx="2">
                  <c:v>410.77809999999999</c:v>
                </c:pt>
                <c:pt idx="3">
                  <c:v>3226</c:v>
                </c:pt>
                <c:pt idx="4">
                  <c:v>574.20000000000005</c:v>
                </c:pt>
                <c:pt idx="5">
                  <c:v>2069.645</c:v>
                </c:pt>
                <c:pt idx="6">
                  <c:v>450</c:v>
                </c:pt>
                <c:pt idx="7">
                  <c:v>1868.9966199999999</c:v>
                </c:pt>
                <c:pt idx="8">
                  <c:v>1378.1903999999997</c:v>
                </c:pt>
                <c:pt idx="9">
                  <c:v>621.87099999999998</c:v>
                </c:pt>
                <c:pt idx="10">
                  <c:v>1302.089874</c:v>
                </c:pt>
                <c:pt idx="11">
                  <c:v>711</c:v>
                </c:pt>
                <c:pt idx="12">
                  <c:v>795.56400000000008</c:v>
                </c:pt>
                <c:pt idx="13">
                  <c:v>1187</c:v>
                </c:pt>
                <c:pt idx="14">
                  <c:v>1060</c:v>
                </c:pt>
                <c:pt idx="15">
                  <c:v>1155.7091746090002</c:v>
                </c:pt>
                <c:pt idx="16">
                  <c:v>1048.6657957</c:v>
                </c:pt>
              </c:numCache>
            </c:numRef>
          </c:val>
          <c:extLst>
            <c:ext xmlns:c16="http://schemas.microsoft.com/office/drawing/2014/chart" uri="{C3380CC4-5D6E-409C-BE32-E72D297353CC}">
              <c16:uniqueId val="{00000009-A90A-4E5F-8E7B-B76229EA119E}"/>
            </c:ext>
          </c:extLst>
        </c:ser>
        <c:ser>
          <c:idx val="2"/>
          <c:order val="2"/>
          <c:dLbls>
            <c:dLbl>
              <c:idx val="0"/>
              <c:layout>
                <c:manualLayout>
                  <c:x val="6.633760693114818E-2"/>
                  <c:y val="-2.1397523657847698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A90A-4E5F-8E7B-B76229EA119E}"/>
                </c:ext>
              </c:extLst>
            </c:dLbl>
            <c:dLbl>
              <c:idx val="1"/>
              <c:layout>
                <c:manualLayout>
                  <c:x val="8.5291208911476235E-2"/>
                  <c:y val="1.6048142743385774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A90A-4E5F-8E7B-B76229EA119E}"/>
                </c:ext>
              </c:extLst>
            </c:dLbl>
            <c:dLbl>
              <c:idx val="2"/>
              <c:layout>
                <c:manualLayout>
                  <c:x val="7.8973341584700221E-2"/>
                  <c:y val="3.4770975944002414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A90A-4E5F-8E7B-B76229EA119E}"/>
                </c:ext>
              </c:extLst>
            </c:dLbl>
            <c:dLbl>
              <c:idx val="3"/>
              <c:layout>
                <c:manualLayout>
                  <c:x val="4.1066137624044111E-2"/>
                  <c:y val="6.1517880516312039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A90A-4E5F-8E7B-B76229EA119E}"/>
                </c:ext>
              </c:extLst>
            </c:dLbl>
            <c:dLbl>
              <c:idx val="4"/>
              <c:layout>
                <c:manualLayout>
                  <c:x val="-3.7907203960656104E-2"/>
                  <c:y val="6.1517880516312136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A90A-4E5F-8E7B-B76229EA119E}"/>
                </c:ext>
              </c:extLst>
            </c:dLbl>
            <c:dLbl>
              <c:idx val="5"/>
              <c:layout>
                <c:manualLayout>
                  <c:x val="-5.5281339109290152E-2"/>
                  <c:y val="5.8843190059081077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A90A-4E5F-8E7B-B76229EA119E}"/>
                </c:ext>
              </c:extLst>
            </c:dLbl>
            <c:dLbl>
              <c:idx val="6"/>
              <c:layout>
                <c:manualLayout>
                  <c:x val="-7.42349410896182E-2"/>
                  <c:y val="5.349380914461925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0-A90A-4E5F-8E7B-B76229EA119E}"/>
                </c:ext>
              </c:extLst>
            </c:dLbl>
            <c:dLbl>
              <c:idx val="7"/>
              <c:layout>
                <c:manualLayout>
                  <c:x val="-9.9506410396722297E-2"/>
                  <c:y val="3.4770975944002608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A90A-4E5F-8E7B-B76229EA119E}"/>
                </c:ext>
              </c:extLst>
            </c:dLbl>
            <c:dLbl>
              <c:idx val="8"/>
              <c:layout>
                <c:manualLayout>
                  <c:x val="-0.10266534406011031"/>
                  <c:y val="2.1397523657847601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2-A90A-4E5F-8E7B-B76229EA119E}"/>
                </c:ext>
              </c:extLst>
            </c:dLbl>
            <c:dLbl>
              <c:idx val="9"/>
              <c:layout>
                <c:manualLayout>
                  <c:x val="-9.7926943565028263E-2"/>
                  <c:y val="-5.3493809144620234E-3"/>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A90A-4E5F-8E7B-B76229EA119E}"/>
                </c:ext>
              </c:extLst>
            </c:dLbl>
            <c:dLbl>
              <c:idx val="10"/>
              <c:layout>
                <c:manualLayout>
                  <c:x val="-8.3711742079782228E-2"/>
                  <c:y val="-1.0698761828923948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4-A90A-4E5F-8E7B-B76229EA119E}"/>
                </c:ext>
              </c:extLst>
            </c:dLbl>
            <c:dLbl>
              <c:idx val="11"/>
              <c:layout>
                <c:manualLayout>
                  <c:x val="-8.2132275248088249E-2"/>
                  <c:y val="-1.0698761828923849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A90A-4E5F-8E7B-B76229EA119E}"/>
                </c:ext>
              </c:extLst>
            </c:dLbl>
            <c:dLbl>
              <c:idx val="12"/>
              <c:layout>
                <c:manualLayout>
                  <c:x val="-7.8973341584700249E-2"/>
                  <c:y val="-2.1397523657847698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6-A90A-4E5F-8E7B-B76229EA119E}"/>
                </c:ext>
              </c:extLst>
            </c:dLbl>
            <c:dLbl>
              <c:idx val="13"/>
              <c:layout>
                <c:manualLayout>
                  <c:x val="-9.3188543069946256E-2"/>
                  <c:y val="-2.1397523657847698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A90A-4E5F-8E7B-B76229EA119E}"/>
                </c:ext>
              </c:extLst>
            </c:dLbl>
            <c:dLbl>
              <c:idx val="14"/>
              <c:layout>
                <c:manualLayout>
                  <c:x val="-8.5291208911476263E-2"/>
                  <c:y val="-2.9421595029540611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8-A90A-4E5F-8E7B-B76229EA119E}"/>
                </c:ext>
              </c:extLst>
            </c:dLbl>
            <c:dLbl>
              <c:idx val="15"/>
              <c:layout>
                <c:manualLayout>
                  <c:x val="-8.8450142574864304E-2"/>
                  <c:y val="-4.8144428230157327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A90A-4E5F-8E7B-B76229EA119E}"/>
                </c:ext>
              </c:extLst>
            </c:dLbl>
            <c:dLbl>
              <c:idx val="16"/>
              <c:layout>
                <c:manualLayout>
                  <c:x val="2.6850936138798073E-2"/>
                  <c:y val="-7.221664234523599E-2"/>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A90A-4E5F-8E7B-B76229EA119E}"/>
                </c:ext>
              </c:extLst>
            </c:dLbl>
            <c:spPr>
              <a:noFill/>
              <a:ln>
                <a:noFill/>
              </a:ln>
              <a:effectLst/>
            </c:spPr>
            <c:txPr>
              <a:bodyPr wrap="square" lIns="38100" tIns="19050" rIns="38100" bIns="19050" anchor="ctr">
                <a:spAutoFit/>
              </a:bodyPr>
              <a:lstStyle/>
              <a:p>
                <a:pPr>
                  <a:defRPr sz="1100">
                    <a:solidFill>
                      <a:schemeClr val="tx1"/>
                    </a:solidFill>
                  </a:defRPr>
                </a:pPr>
                <a:endParaRPr lang="ru-RU"/>
              </a:p>
            </c:txPr>
            <c:showLegendKey val="1"/>
            <c:showVal val="0"/>
            <c:showCatName val="1"/>
            <c:showSerName val="0"/>
            <c:showPercent val="1"/>
            <c:showBubbleSize val="0"/>
            <c:separator> </c:separator>
            <c:showLeaderLines val="0"/>
            <c:extLst>
              <c:ext xmlns:c15="http://schemas.microsoft.com/office/drawing/2012/chart" uri="{CE6537A1-D6FC-4f65-9D91-7224C49458BB}"/>
            </c:extLst>
          </c:dLbls>
          <c:cat>
            <c:strRef>
              <c:f>Графики!$E$233:$E$249</c:f>
              <c:strCache>
                <c:ptCount val="17"/>
                <c:pt idx="0">
                  <c:v>ivi</c:v>
                </c:pt>
                <c:pt idx="1">
                  <c:v>Youtube</c:v>
                </c:pt>
                <c:pt idx="2">
                  <c:v>ShowJet</c:v>
                </c:pt>
                <c:pt idx="3">
                  <c:v>Okko</c:v>
                </c:pt>
                <c:pt idx="4">
                  <c:v>Start</c:v>
                </c:pt>
                <c:pt idx="5">
                  <c:v>Megogo</c:v>
                </c:pt>
                <c:pt idx="6">
                  <c:v>Premier</c:v>
                </c:pt>
                <c:pt idx="7">
                  <c:v>Ростелеком</c:v>
                </c:pt>
                <c:pt idx="8">
                  <c:v>Амедиатека</c:v>
                </c:pt>
                <c:pt idx="9">
                  <c:v>СТС Медиа</c:v>
                </c:pt>
                <c:pt idx="10">
                  <c:v>iTunes</c:v>
                </c:pt>
                <c:pt idx="11">
                  <c:v>Rutube</c:v>
                </c:pt>
                <c:pt idx="12">
                  <c:v>Tvzavr</c:v>
                </c:pt>
                <c:pt idx="13">
                  <c:v>МегаФон ТВ</c:v>
                </c:pt>
                <c:pt idx="14">
                  <c:v>Netflix</c:v>
                </c:pt>
                <c:pt idx="15">
                  <c:v>Кинопоиск</c:v>
                </c:pt>
                <c:pt idx="16">
                  <c:v>Остальные</c:v>
                </c:pt>
              </c:strCache>
            </c:strRef>
          </c:cat>
          <c:val>
            <c:numRef>
              <c:f>Графики!$K$233:$K$249</c:f>
              <c:numCache>
                <c:formatCode>0.0</c:formatCode>
                <c:ptCount val="17"/>
                <c:pt idx="0">
                  <c:v>4327.3</c:v>
                </c:pt>
                <c:pt idx="1">
                  <c:v>1752.452</c:v>
                </c:pt>
                <c:pt idx="2">
                  <c:v>268.03271024999998</c:v>
                </c:pt>
                <c:pt idx="3">
                  <c:v>3116.1660000000002</c:v>
                </c:pt>
                <c:pt idx="4">
                  <c:v>760.6</c:v>
                </c:pt>
                <c:pt idx="5">
                  <c:v>1369.0701675</c:v>
                </c:pt>
                <c:pt idx="6">
                  <c:v>300</c:v>
                </c:pt>
                <c:pt idx="7">
                  <c:v>1120</c:v>
                </c:pt>
                <c:pt idx="8">
                  <c:v>830</c:v>
                </c:pt>
                <c:pt idx="9">
                  <c:v>385.60403969999999</c:v>
                </c:pt>
                <c:pt idx="10">
                  <c:v>701.16600000000005</c:v>
                </c:pt>
                <c:pt idx="11">
                  <c:v>596.48</c:v>
                </c:pt>
                <c:pt idx="12">
                  <c:v>436.764636</c:v>
                </c:pt>
                <c:pt idx="13">
                  <c:v>783</c:v>
                </c:pt>
                <c:pt idx="14">
                  <c:v>586.71</c:v>
                </c:pt>
                <c:pt idx="15">
                  <c:v>702</c:v>
                </c:pt>
                <c:pt idx="16">
                  <c:v>601.84720000000004</c:v>
                </c:pt>
              </c:numCache>
            </c:numRef>
          </c:val>
          <c:extLst>
            <c:ext xmlns:c16="http://schemas.microsoft.com/office/drawing/2014/chart" uri="{C3380CC4-5D6E-409C-BE32-E72D297353CC}">
              <c16:uniqueId val="{0000001B-A90A-4E5F-8E7B-B76229EA119E}"/>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04943862553459"/>
          <c:y val="2.9421595029540587E-2"/>
          <c:w val="0.78599820392007047"/>
          <c:h val="0.94115680994091877"/>
        </c:manualLayout>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Графики!$C$515:$C$531</c:f>
              <c:strCache>
                <c:ptCount val="17"/>
                <c:pt idx="0">
                  <c:v>МегаФон ТВ</c:v>
                </c:pt>
                <c:pt idx="1">
                  <c:v>Premier</c:v>
                </c:pt>
                <c:pt idx="2">
                  <c:v>Start</c:v>
                </c:pt>
                <c:pt idx="3">
                  <c:v>ViPPlay</c:v>
                </c:pt>
                <c:pt idx="4">
                  <c:v>ivi</c:v>
                </c:pt>
                <c:pt idx="5">
                  <c:v>Кинопоиск</c:v>
                </c:pt>
                <c:pt idx="6">
                  <c:v>ЭРТХ</c:v>
                </c:pt>
                <c:pt idx="7">
                  <c:v>Megogo</c:v>
                </c:pt>
                <c:pt idx="8">
                  <c:v>НТВ-Плюс Кино</c:v>
                </c:pt>
                <c:pt idx="9">
                  <c:v>Первый канал</c:v>
                </c:pt>
                <c:pt idx="10">
                  <c:v>МТС ТВ</c:v>
                </c:pt>
                <c:pt idx="11">
                  <c:v>Амедиатека</c:v>
                </c:pt>
                <c:pt idx="12">
                  <c:v>Tvzavr</c:v>
                </c:pt>
                <c:pt idx="13">
                  <c:v>Билайн ТВ</c:v>
                </c:pt>
                <c:pt idx="14">
                  <c:v>Ростелеком</c:v>
                </c:pt>
                <c:pt idx="15">
                  <c:v>Okko</c:v>
                </c:pt>
                <c:pt idx="16">
                  <c:v>Netflix</c:v>
                </c:pt>
              </c:strCache>
            </c:strRef>
          </c:cat>
          <c:val>
            <c:numRef>
              <c:f>Графики!$K$515:$K$531</c:f>
              <c:numCache>
                <c:formatCode>0</c:formatCode>
                <c:ptCount val="17"/>
                <c:pt idx="0">
                  <c:v>28.802083333333332</c:v>
                </c:pt>
                <c:pt idx="1">
                  <c:v>30</c:v>
                </c:pt>
                <c:pt idx="2">
                  <c:v>63.800000000000004</c:v>
                </c:pt>
                <c:pt idx="3">
                  <c:v>200</c:v>
                </c:pt>
                <c:pt idx="4">
                  <c:v>234.91919191919192</c:v>
                </c:pt>
                <c:pt idx="5">
                  <c:v>269.00000000000006</c:v>
                </c:pt>
                <c:pt idx="6">
                  <c:v>308</c:v>
                </c:pt>
                <c:pt idx="7">
                  <c:v>317.81124775459449</c:v>
                </c:pt>
                <c:pt idx="8">
                  <c:v>350</c:v>
                </c:pt>
                <c:pt idx="9">
                  <c:v>360</c:v>
                </c:pt>
                <c:pt idx="10">
                  <c:v>392.15686274509812</c:v>
                </c:pt>
                <c:pt idx="11">
                  <c:v>421.05263157894746</c:v>
                </c:pt>
                <c:pt idx="12">
                  <c:v>431.37254901960779</c:v>
                </c:pt>
                <c:pt idx="13">
                  <c:v>446.37681159420299</c:v>
                </c:pt>
                <c:pt idx="14">
                  <c:v>535.46170943624986</c:v>
                </c:pt>
                <c:pt idx="15">
                  <c:v>561.25471190091548</c:v>
                </c:pt>
                <c:pt idx="16">
                  <c:v>700</c:v>
                </c:pt>
              </c:numCache>
            </c:numRef>
          </c:val>
          <c:extLst>
            <c:ext xmlns:c16="http://schemas.microsoft.com/office/drawing/2014/chart" uri="{C3380CC4-5D6E-409C-BE32-E72D297353CC}">
              <c16:uniqueId val="{00000000-50BE-4FEB-979B-277E8356AF8B}"/>
            </c:ext>
          </c:extLst>
        </c:ser>
        <c:dLbls>
          <c:dLblPos val="outEnd"/>
          <c:showLegendKey val="0"/>
          <c:showVal val="1"/>
          <c:showCatName val="0"/>
          <c:showSerName val="0"/>
          <c:showPercent val="0"/>
          <c:showBubbleSize val="0"/>
        </c:dLbls>
        <c:gapWidth val="326"/>
        <c:overlap val="-58"/>
        <c:axId val="120748544"/>
        <c:axId val="99440256"/>
      </c:barChart>
      <c:catAx>
        <c:axId val="120748544"/>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99440256"/>
        <c:crosses val="autoZero"/>
        <c:auto val="1"/>
        <c:lblAlgn val="ctr"/>
        <c:lblOffset val="100"/>
        <c:noMultiLvlLbl val="0"/>
      </c:catAx>
      <c:valAx>
        <c:axId val="99440256"/>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074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Графики!$G$305</c:f>
              <c:strCache>
                <c:ptCount val="1"/>
                <c:pt idx="0">
                  <c:v>6м2020 / 6м2019</c:v>
                </c:pt>
              </c:strCache>
            </c:strRef>
          </c:tx>
          <c:spPr>
            <a:solidFill>
              <a:srgbClr val="8064A2"/>
            </a:solidFill>
            <a:ln w="19050" cap="flat" cmpd="sng" algn="ctr">
              <a:solidFill>
                <a:srgbClr val="8064A2">
                  <a:shade val="50000"/>
                </a:srgbClr>
              </a:solidFill>
              <a:prstDash val="solid"/>
            </a:ln>
            <a:effectLst/>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Графики!$F$306:$F$321</c:f>
              <c:strCache>
                <c:ptCount val="16"/>
                <c:pt idx="0">
                  <c:v>ivi</c:v>
                </c:pt>
                <c:pt idx="1">
                  <c:v>Youtube</c:v>
                </c:pt>
                <c:pt idx="2">
                  <c:v>ShowJet</c:v>
                </c:pt>
                <c:pt idx="3">
                  <c:v>Okko</c:v>
                </c:pt>
                <c:pt idx="4">
                  <c:v>Start</c:v>
                </c:pt>
                <c:pt idx="5">
                  <c:v>Megogo</c:v>
                </c:pt>
                <c:pt idx="6">
                  <c:v>Premier</c:v>
                </c:pt>
                <c:pt idx="7">
                  <c:v>Ростелеком</c:v>
                </c:pt>
                <c:pt idx="8">
                  <c:v>Амедиатека</c:v>
                </c:pt>
                <c:pt idx="9">
                  <c:v>СТС Медиа</c:v>
                </c:pt>
                <c:pt idx="10">
                  <c:v>iTunes</c:v>
                </c:pt>
                <c:pt idx="11">
                  <c:v>Rutube</c:v>
                </c:pt>
                <c:pt idx="12">
                  <c:v>Tvzavr</c:v>
                </c:pt>
                <c:pt idx="13">
                  <c:v>МегаФон ТВ</c:v>
                </c:pt>
                <c:pt idx="14">
                  <c:v>Netflix</c:v>
                </c:pt>
                <c:pt idx="15">
                  <c:v>Кинопоиск</c:v>
                </c:pt>
              </c:strCache>
            </c:strRef>
          </c:cat>
          <c:val>
            <c:numRef>
              <c:f>Графики!$G$306:$G$321</c:f>
              <c:numCache>
                <c:formatCode>0.0%</c:formatCode>
                <c:ptCount val="16"/>
                <c:pt idx="0">
                  <c:v>0.57665962253151659</c:v>
                </c:pt>
                <c:pt idx="1">
                  <c:v>0.34000000000000008</c:v>
                </c:pt>
                <c:pt idx="2">
                  <c:v>0.44999999999999996</c:v>
                </c:pt>
                <c:pt idx="3">
                  <c:v>1.1744232782080806</c:v>
                </c:pt>
                <c:pt idx="4">
                  <c:v>3.6293365794278758</c:v>
                </c:pt>
                <c:pt idx="5">
                  <c:v>0.47</c:v>
                </c:pt>
                <c:pt idx="6">
                  <c:v>0.4814814814814814</c:v>
                </c:pt>
                <c:pt idx="7">
                  <c:v>0.57746478873239426</c:v>
                </c:pt>
                <c:pt idx="8">
                  <c:v>0.34959349593495936</c:v>
                </c:pt>
                <c:pt idx="9">
                  <c:v>0.21999999999999997</c:v>
                </c:pt>
                <c:pt idx="10">
                  <c:v>0.37000000000000011</c:v>
                </c:pt>
                <c:pt idx="11">
                  <c:v>0.28000000000000003</c:v>
                </c:pt>
                <c:pt idx="12">
                  <c:v>0.21999999999999997</c:v>
                </c:pt>
                <c:pt idx="13">
                  <c:v>0.42363636363636359</c:v>
                </c:pt>
                <c:pt idx="14">
                  <c:v>0.22999999999999998</c:v>
                </c:pt>
                <c:pt idx="15">
                  <c:v>0.35000000000000009</c:v>
                </c:pt>
              </c:numCache>
            </c:numRef>
          </c:val>
          <c:extLst>
            <c:ext xmlns:c16="http://schemas.microsoft.com/office/drawing/2014/chart" uri="{C3380CC4-5D6E-409C-BE32-E72D297353CC}">
              <c16:uniqueId val="{00000000-3884-470E-BCC2-BB9751AC0E29}"/>
            </c:ext>
          </c:extLst>
        </c:ser>
        <c:dLbls>
          <c:showLegendKey val="0"/>
          <c:showVal val="1"/>
          <c:showCatName val="0"/>
          <c:showSerName val="0"/>
          <c:showPercent val="0"/>
          <c:showBubbleSize val="0"/>
        </c:dLbls>
        <c:gapWidth val="50"/>
        <c:axId val="122128896"/>
        <c:axId val="119242752"/>
      </c:barChart>
      <c:catAx>
        <c:axId val="122128896"/>
        <c:scaling>
          <c:orientation val="maxMin"/>
        </c:scaling>
        <c:delete val="0"/>
        <c:axPos val="l"/>
        <c:numFmt formatCode="General" sourceLinked="0"/>
        <c:majorTickMark val="none"/>
        <c:minorTickMark val="none"/>
        <c:tickLblPos val="low"/>
        <c:txPr>
          <a:bodyPr/>
          <a:lstStyle/>
          <a:p>
            <a:pPr>
              <a:defRPr sz="1200">
                <a:solidFill>
                  <a:schemeClr val="tx1"/>
                </a:solidFill>
                <a:latin typeface="+mj-lt"/>
              </a:defRPr>
            </a:pPr>
            <a:endParaRPr lang="ru-RU"/>
          </a:p>
        </c:txPr>
        <c:crossAx val="119242752"/>
        <c:crosses val="autoZero"/>
        <c:auto val="1"/>
        <c:lblAlgn val="ctr"/>
        <c:lblOffset val="100"/>
        <c:noMultiLvlLbl val="0"/>
      </c:catAx>
      <c:valAx>
        <c:axId val="119242752"/>
        <c:scaling>
          <c:orientation val="minMax"/>
        </c:scaling>
        <c:delete val="1"/>
        <c:axPos val="t"/>
        <c:numFmt formatCode="0.0%" sourceLinked="1"/>
        <c:majorTickMark val="none"/>
        <c:minorTickMark val="none"/>
        <c:tickLblPos val="nextTo"/>
        <c:crossAx val="122128896"/>
        <c:crosses val="autoZero"/>
        <c:crossBetween val="between"/>
      </c:valAx>
    </c:plotArea>
    <c:legend>
      <c:legendPos val="b"/>
      <c:overlay val="0"/>
      <c:txPr>
        <a:bodyPr/>
        <a:lstStyle/>
        <a:p>
          <a:pPr>
            <a:defRPr sz="1200"/>
          </a:pPr>
          <a:endParaRPr lang="ru-RU"/>
        </a:p>
      </c:txPr>
    </c:legend>
    <c:plotVisOnly val="1"/>
    <c:dispBlanksAs val="gap"/>
    <c:showDLblsOverMax val="0"/>
  </c:chart>
  <c:txPr>
    <a:bodyPr/>
    <a:lstStyle/>
    <a:p>
      <a:pPr>
        <a:defRPr sz="1000"/>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7E6C3-3979-4230-BF66-14F90844F259}" type="doc">
      <dgm:prSet loTypeId="urn:microsoft.com/office/officeart/2009/3/layout/HorizontalOrganizationChart" loCatId="hierarchy" qsTypeId="urn:microsoft.com/office/officeart/2005/8/quickstyle/simple4" qsCatId="simple" csTypeId="urn:microsoft.com/office/officeart/2005/8/colors/accent1_1" csCatId="accent1" phldr="1"/>
      <dgm:spPr/>
      <dgm:t>
        <a:bodyPr/>
        <a:lstStyle/>
        <a:p>
          <a:endParaRPr lang="ru-RU"/>
        </a:p>
      </dgm:t>
    </dgm:pt>
    <dgm:pt modelId="{AEADF29B-6EF3-43E0-8D9B-CB35EE854D46}">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2000" b="1" i="0" u="none" dirty="0"/>
            <a:t>Видео</a:t>
          </a:r>
        </a:p>
      </dgm:t>
    </dgm:pt>
    <dgm:pt modelId="{6C337ABF-D1CC-4CBE-9D2D-9B33C3E6365B}" type="parTrans" cxnId="{D6B88F79-9EE6-4DB2-8CA2-7AFECA5EFE0C}">
      <dgm:prSet/>
      <dgm:spPr/>
      <dgm:t>
        <a:bodyPr/>
        <a:lstStyle/>
        <a:p>
          <a:endParaRPr lang="ru-RU" sz="1600" b="1"/>
        </a:p>
      </dgm:t>
    </dgm:pt>
    <dgm:pt modelId="{951BB6F5-4309-44C1-A7D1-80D7A3D346CC}" type="sibTrans" cxnId="{D6B88F79-9EE6-4DB2-8CA2-7AFECA5EFE0C}">
      <dgm:prSet/>
      <dgm:spPr/>
      <dgm:t>
        <a:bodyPr/>
        <a:lstStyle/>
        <a:p>
          <a:endParaRPr lang="ru-RU" sz="1600" b="1"/>
        </a:p>
      </dgm:t>
    </dgm:pt>
    <dgm:pt modelId="{539713A5-3029-48D9-B239-7A4D24EFF750}" type="asst">
      <dgm:prSet phldrT="[Текст]" custT="1"/>
      <dgm:spPr/>
      <dgm:t>
        <a:bodyPr/>
        <a:lstStyle/>
        <a:p>
          <a:r>
            <a:rPr lang="ru-RU" sz="1600" b="1" dirty="0"/>
            <a:t>Линейное</a:t>
          </a:r>
        </a:p>
      </dgm:t>
    </dgm:pt>
    <dgm:pt modelId="{D7F36DF9-2A57-4C19-9C21-00FA6B2BAA03}" type="parTrans" cxnId="{B6A28677-ECAE-4CFE-B5D4-DA9E90AEF26C}">
      <dgm:prSet/>
      <dgm:spPr/>
      <dgm:t>
        <a:bodyPr/>
        <a:lstStyle/>
        <a:p>
          <a:endParaRPr lang="ru-RU" sz="1600" b="1"/>
        </a:p>
      </dgm:t>
    </dgm:pt>
    <dgm:pt modelId="{13B08D73-CB37-48FC-BA47-222BC25C6C5D}" type="sibTrans" cxnId="{B6A28677-ECAE-4CFE-B5D4-DA9E90AEF26C}">
      <dgm:prSet/>
      <dgm:spPr/>
      <dgm:t>
        <a:bodyPr/>
        <a:lstStyle/>
        <a:p>
          <a:endParaRPr lang="ru-RU" sz="1600" b="1"/>
        </a:p>
      </dgm:t>
    </dgm:pt>
    <dgm:pt modelId="{6CB86EC6-366E-4772-845B-035A4CB0431A}" type="asst">
      <dgm:prSet phldrT="[Текст]" custT="1"/>
      <dgm:spPr/>
      <dgm:t>
        <a:bodyPr/>
        <a:lstStyle/>
        <a:p>
          <a:r>
            <a:rPr lang="ru-RU" sz="1600" b="1" dirty="0"/>
            <a:t>Нелинейное</a:t>
          </a:r>
        </a:p>
      </dgm:t>
    </dgm:pt>
    <dgm:pt modelId="{ABE88FD9-6C75-4765-AE86-2481C542AF39}" type="parTrans" cxnId="{8054AA30-DBDE-40B3-80D7-2B940829BFE8}">
      <dgm:prSet/>
      <dgm:spPr/>
      <dgm:t>
        <a:bodyPr/>
        <a:lstStyle/>
        <a:p>
          <a:endParaRPr lang="ru-RU" sz="1600" b="1"/>
        </a:p>
      </dgm:t>
    </dgm:pt>
    <dgm:pt modelId="{663EBC6B-1E68-44BB-911C-C589D7BE1A10}" type="sibTrans" cxnId="{8054AA30-DBDE-40B3-80D7-2B940829BFE8}">
      <dgm:prSet/>
      <dgm:spPr/>
      <dgm:t>
        <a:bodyPr/>
        <a:lstStyle/>
        <a:p>
          <a:endParaRPr lang="ru-RU" sz="1600" b="1"/>
        </a:p>
      </dgm:t>
    </dgm:pt>
    <dgm:pt modelId="{4D75AF33-86D5-4C24-83CA-C2318C82B00E}" type="asst">
      <dgm:prSet phldrT="[Текст]" custT="1"/>
      <dgm:spPr/>
      <dgm:t>
        <a:bodyPr/>
        <a:lstStyle/>
        <a:p>
          <a:r>
            <a:rPr lang="ru-RU" sz="1600" b="1" dirty="0"/>
            <a:t>Интернет</a:t>
          </a:r>
        </a:p>
      </dgm:t>
    </dgm:pt>
    <dgm:pt modelId="{83F2BADB-D422-4D88-BA89-3A31233586F5}" type="parTrans" cxnId="{B6374B4C-0C3C-4451-9FD7-8DAB51B5CD7A}">
      <dgm:prSet/>
      <dgm:spPr/>
      <dgm:t>
        <a:bodyPr/>
        <a:lstStyle/>
        <a:p>
          <a:endParaRPr lang="ru-RU" sz="1600" b="1"/>
        </a:p>
      </dgm:t>
    </dgm:pt>
    <dgm:pt modelId="{F2EC108E-9CB8-4FE7-AE82-E9D3F957EE7B}" type="sibTrans" cxnId="{B6374B4C-0C3C-4451-9FD7-8DAB51B5CD7A}">
      <dgm:prSet/>
      <dgm:spPr/>
      <dgm:t>
        <a:bodyPr/>
        <a:lstStyle/>
        <a:p>
          <a:endParaRPr lang="ru-RU" sz="1600" b="1"/>
        </a:p>
      </dgm:t>
    </dgm:pt>
    <dgm:pt modelId="{F343FEAD-E670-4605-B011-3096EDAADD74}" type="asst">
      <dgm:prSet phldrT="[Текст]" custT="1"/>
      <dgm:spPr/>
      <dgm:t>
        <a:bodyPr/>
        <a:lstStyle/>
        <a:p>
          <a:r>
            <a:rPr lang="ru-RU" sz="1600" b="1" dirty="0"/>
            <a:t>Традиционное</a:t>
          </a:r>
        </a:p>
      </dgm:t>
    </dgm:pt>
    <dgm:pt modelId="{0B5D136F-581E-41F6-8E75-7CEC3F1CD201}" type="parTrans" cxnId="{C398C51F-3AC6-4930-99A6-D44825BEF4FB}">
      <dgm:prSet/>
      <dgm:spPr/>
      <dgm:t>
        <a:bodyPr/>
        <a:lstStyle/>
        <a:p>
          <a:endParaRPr lang="ru-RU" sz="1600" b="1"/>
        </a:p>
      </dgm:t>
    </dgm:pt>
    <dgm:pt modelId="{C3236F98-24BA-42A1-A022-2A2D69C95216}" type="sibTrans" cxnId="{C398C51F-3AC6-4930-99A6-D44825BEF4FB}">
      <dgm:prSet/>
      <dgm:spPr/>
      <dgm:t>
        <a:bodyPr/>
        <a:lstStyle/>
        <a:p>
          <a:endParaRPr lang="ru-RU" sz="1600" b="1"/>
        </a:p>
      </dgm:t>
    </dgm:pt>
    <dgm:pt modelId="{B346695A-4783-4884-A566-49DE1F239E7C}" type="asst">
      <dgm:prSet phldrT="[Текст]" custT="1"/>
      <dgm:spPr/>
      <dgm:t>
        <a:bodyPr/>
        <a:lstStyle/>
        <a:p>
          <a:r>
            <a:rPr lang="ru-RU" sz="1600" b="1" dirty="0"/>
            <a:t>Тематическое</a:t>
          </a:r>
        </a:p>
      </dgm:t>
    </dgm:pt>
    <dgm:pt modelId="{8265C626-7BB9-4647-AB5B-6893137E2227}" type="parTrans" cxnId="{B9A377EE-D7A0-494B-8A33-9C857D2D0A75}">
      <dgm:prSet/>
      <dgm:spPr/>
      <dgm:t>
        <a:bodyPr/>
        <a:lstStyle/>
        <a:p>
          <a:endParaRPr lang="ru-RU" sz="1600" b="1"/>
        </a:p>
      </dgm:t>
    </dgm:pt>
    <dgm:pt modelId="{399C0C16-1EDE-41A4-B75E-85CFE260C8A6}" type="sibTrans" cxnId="{B9A377EE-D7A0-494B-8A33-9C857D2D0A75}">
      <dgm:prSet/>
      <dgm:spPr/>
      <dgm:t>
        <a:bodyPr/>
        <a:lstStyle/>
        <a:p>
          <a:endParaRPr lang="ru-RU" sz="1600" b="1"/>
        </a:p>
      </dgm:t>
    </dgm:pt>
    <dgm:pt modelId="{9985D95B-8AD5-4843-97CB-B4486D2DCB76}" type="asst">
      <dgm:prSet phldrT="[Текст]" custT="1"/>
      <dgm:spPr/>
      <dgm:t>
        <a:bodyPr/>
        <a:lstStyle/>
        <a:p>
          <a:r>
            <a:rPr lang="ru-RU" sz="1600" b="1" dirty="0"/>
            <a:t>Мультиплекс</a:t>
          </a:r>
        </a:p>
      </dgm:t>
    </dgm:pt>
    <dgm:pt modelId="{4211382D-8572-4709-B77F-D968E5E2B676}" type="parTrans" cxnId="{A040A687-FF29-4C4A-93A1-28E8F5B79E36}">
      <dgm:prSet/>
      <dgm:spPr/>
      <dgm:t>
        <a:bodyPr/>
        <a:lstStyle/>
        <a:p>
          <a:endParaRPr lang="ru-RU" sz="1600" b="1"/>
        </a:p>
      </dgm:t>
    </dgm:pt>
    <dgm:pt modelId="{2ECC8AE7-CF96-4531-B1F4-5DF7ADFB9E1D}" type="sibTrans" cxnId="{A040A687-FF29-4C4A-93A1-28E8F5B79E36}">
      <dgm:prSet/>
      <dgm:spPr/>
      <dgm:t>
        <a:bodyPr/>
        <a:lstStyle/>
        <a:p>
          <a:endParaRPr lang="ru-RU" sz="1600" b="1"/>
        </a:p>
      </dgm:t>
    </dgm:pt>
    <dgm:pt modelId="{14CD7615-1C2D-4B7B-B131-D89C176307C2}" type="asst">
      <dgm:prSet phldrT="[Текст]" custT="1"/>
      <dgm:spPr/>
      <dgm:t>
        <a:bodyPr/>
        <a:lstStyle/>
        <a:p>
          <a:r>
            <a:rPr lang="ru-RU" sz="1600" b="1" dirty="0"/>
            <a:t>Тематическое</a:t>
          </a:r>
        </a:p>
      </dgm:t>
    </dgm:pt>
    <dgm:pt modelId="{CEDB9442-3356-4BD1-9AFF-516B7AED5400}" type="parTrans" cxnId="{90CE82AB-5851-4873-B820-A45ADA019143}">
      <dgm:prSet/>
      <dgm:spPr/>
      <dgm:t>
        <a:bodyPr/>
        <a:lstStyle/>
        <a:p>
          <a:endParaRPr lang="ru-RU" sz="1600" b="1"/>
        </a:p>
      </dgm:t>
    </dgm:pt>
    <dgm:pt modelId="{CCC1059D-40B5-4E56-ABEC-DB89EEFAECDD}" type="sibTrans" cxnId="{90CE82AB-5851-4873-B820-A45ADA019143}">
      <dgm:prSet/>
      <dgm:spPr/>
      <dgm:t>
        <a:bodyPr/>
        <a:lstStyle/>
        <a:p>
          <a:endParaRPr lang="ru-RU" sz="1600" b="1"/>
        </a:p>
      </dgm:t>
    </dgm:pt>
    <dgm:pt modelId="{A2738E12-C8AC-467E-879B-3D1A60C650D9}" type="asst">
      <dgm:prSet phldrT="[Текст]" custT="1"/>
      <dgm:spPr/>
      <dgm:t>
        <a:bodyPr/>
        <a:lstStyle/>
        <a:p>
          <a:r>
            <a:rPr lang="ru-RU" sz="1600" b="1" dirty="0"/>
            <a:t>Мультиплекс</a:t>
          </a:r>
        </a:p>
      </dgm:t>
    </dgm:pt>
    <dgm:pt modelId="{AF6E5E6D-1880-47A4-8B72-624FE9F0A0D5}" type="parTrans" cxnId="{18D23FE5-BE8D-4713-8EA5-B591DC9C1A4E}">
      <dgm:prSet/>
      <dgm:spPr/>
      <dgm:t>
        <a:bodyPr/>
        <a:lstStyle/>
        <a:p>
          <a:endParaRPr lang="ru-RU" sz="1600" b="1"/>
        </a:p>
      </dgm:t>
    </dgm:pt>
    <dgm:pt modelId="{A50E8F53-AC6B-48F7-9ECF-3073D8AE7361}" type="sibTrans" cxnId="{18D23FE5-BE8D-4713-8EA5-B591DC9C1A4E}">
      <dgm:prSet/>
      <dgm:spPr/>
      <dgm:t>
        <a:bodyPr/>
        <a:lstStyle/>
        <a:p>
          <a:endParaRPr lang="ru-RU" sz="1600" b="1"/>
        </a:p>
      </dgm:t>
    </dgm:pt>
    <dgm:pt modelId="{0D52AAF2-A604-40B4-9CAB-500730448DE3}" type="asst">
      <dgm:prSet phldrT="[Текст]" custT="1"/>
      <dgm:spPr/>
      <dgm:t>
        <a:bodyPr/>
        <a:lstStyle/>
        <a:p>
          <a:r>
            <a:rPr lang="en-US" sz="1600" b="1" dirty="0"/>
            <a:t>aVoD</a:t>
          </a:r>
        </a:p>
      </dgm:t>
    </dgm:pt>
    <dgm:pt modelId="{12C412C2-ED4F-4446-A9AA-32CB297223DF}" type="parTrans" cxnId="{EE9053EE-E6A7-48EA-86A6-FB3B659860F5}">
      <dgm:prSet/>
      <dgm:spPr/>
      <dgm:t>
        <a:bodyPr/>
        <a:lstStyle/>
        <a:p>
          <a:endParaRPr lang="ru-RU" sz="1600" b="1"/>
        </a:p>
      </dgm:t>
    </dgm:pt>
    <dgm:pt modelId="{FF284787-9908-40FF-B016-7F6C2F266267}" type="sibTrans" cxnId="{EE9053EE-E6A7-48EA-86A6-FB3B659860F5}">
      <dgm:prSet/>
      <dgm:spPr/>
      <dgm:t>
        <a:bodyPr/>
        <a:lstStyle/>
        <a:p>
          <a:endParaRPr lang="ru-RU" sz="1600" b="1"/>
        </a:p>
      </dgm:t>
    </dgm:pt>
    <dgm:pt modelId="{37ED0E09-4E53-4B7B-B09A-D1FC03559BB5}" type="asst">
      <dgm:prSet phldrT="[Текст]" custT="1"/>
      <dgm:spPr/>
      <dgm:t>
        <a:bodyPr/>
        <a:lstStyle/>
        <a:p>
          <a:r>
            <a:rPr lang="en-US" sz="1600" b="1" dirty="0" err="1"/>
            <a:t>tVoD</a:t>
          </a:r>
          <a:endParaRPr lang="en-US" sz="1600" b="1" dirty="0"/>
        </a:p>
      </dgm:t>
    </dgm:pt>
    <dgm:pt modelId="{C1C59C66-AF55-4F73-A5D8-7D14572E959E}" type="parTrans" cxnId="{69D40077-D03E-42C2-B73F-9045628783E3}">
      <dgm:prSet/>
      <dgm:spPr/>
      <dgm:t>
        <a:bodyPr/>
        <a:lstStyle/>
        <a:p>
          <a:endParaRPr lang="ru-RU" sz="1600" b="1"/>
        </a:p>
      </dgm:t>
    </dgm:pt>
    <dgm:pt modelId="{86AED15D-4B10-4070-847E-1CFC657ECC06}" type="sibTrans" cxnId="{69D40077-D03E-42C2-B73F-9045628783E3}">
      <dgm:prSet/>
      <dgm:spPr/>
      <dgm:t>
        <a:bodyPr/>
        <a:lstStyle/>
        <a:p>
          <a:endParaRPr lang="ru-RU" sz="1600" b="1"/>
        </a:p>
      </dgm:t>
    </dgm:pt>
    <dgm:pt modelId="{FCCD8D08-E736-407A-B3DF-D3A1C116DFCD}" type="asst">
      <dgm:prSet phldrT="[Текст]" custT="1"/>
      <dgm:spPr/>
      <dgm:t>
        <a:bodyPr/>
        <a:lstStyle/>
        <a:p>
          <a:r>
            <a:rPr lang="en-US" sz="1600" b="1" dirty="0" err="1"/>
            <a:t>sVoD</a:t>
          </a:r>
          <a:endParaRPr lang="en-US" sz="1600" b="1" dirty="0"/>
        </a:p>
      </dgm:t>
    </dgm:pt>
    <dgm:pt modelId="{5EAD726C-B789-4A26-AE4F-C17DC5FA84FA}" type="parTrans" cxnId="{C3056060-F3B8-4C7D-8C0D-E9C2B99ECE68}">
      <dgm:prSet/>
      <dgm:spPr/>
      <dgm:t>
        <a:bodyPr/>
        <a:lstStyle/>
        <a:p>
          <a:endParaRPr lang="ru-RU" sz="1600" b="1"/>
        </a:p>
      </dgm:t>
    </dgm:pt>
    <dgm:pt modelId="{CD4178A1-531E-494D-9A4A-70D716227609}" type="sibTrans" cxnId="{C3056060-F3B8-4C7D-8C0D-E9C2B99ECE68}">
      <dgm:prSet/>
      <dgm:spPr/>
      <dgm:t>
        <a:bodyPr/>
        <a:lstStyle/>
        <a:p>
          <a:endParaRPr lang="ru-RU" sz="1600" b="1"/>
        </a:p>
      </dgm:t>
    </dgm:pt>
    <dgm:pt modelId="{B10CFDF3-FE8E-49E0-9129-AAF5FBFEF1A3}" type="asst">
      <dgm:prSet phldrT="[Текст]" custT="1"/>
      <dgm:spPr/>
      <dgm:t>
        <a:bodyPr/>
        <a:lstStyle/>
        <a:p>
          <a:r>
            <a:rPr lang="en-US" sz="1600" b="1" dirty="0"/>
            <a:t>EST</a:t>
          </a:r>
        </a:p>
      </dgm:t>
    </dgm:pt>
    <dgm:pt modelId="{A464F5B5-0DE2-4DB4-BE85-CD78703C98D7}" type="parTrans" cxnId="{77C72513-5D17-4712-A715-5A8AF48C72CC}">
      <dgm:prSet/>
      <dgm:spPr/>
      <dgm:t>
        <a:bodyPr/>
        <a:lstStyle/>
        <a:p>
          <a:endParaRPr lang="ru-RU" sz="1600" b="1"/>
        </a:p>
      </dgm:t>
    </dgm:pt>
    <dgm:pt modelId="{664F984B-A183-48C3-A448-3ED1C59420F4}" type="sibTrans" cxnId="{77C72513-5D17-4712-A715-5A8AF48C72CC}">
      <dgm:prSet/>
      <dgm:spPr/>
      <dgm:t>
        <a:bodyPr/>
        <a:lstStyle/>
        <a:p>
          <a:endParaRPr lang="ru-RU" sz="1600" b="1"/>
        </a:p>
      </dgm:t>
    </dgm:pt>
    <dgm:pt modelId="{3E095E23-EBC3-4060-917E-376F8F1549DC}" type="asst">
      <dgm:prSet phldrT="[Текст]" custT="1"/>
      <dgm:spPr/>
      <dgm:t>
        <a:bodyPr/>
        <a:lstStyle/>
        <a:p>
          <a:r>
            <a:rPr lang="ru-RU" sz="1600" b="1" dirty="0"/>
            <a:t>Пираты</a:t>
          </a:r>
          <a:endParaRPr lang="en-US" sz="1600" b="1" dirty="0"/>
        </a:p>
      </dgm:t>
    </dgm:pt>
    <dgm:pt modelId="{B943033F-CE02-43D6-AEF3-4EF5B2A1BA3F}" type="parTrans" cxnId="{B05EB35B-9BE6-4199-876B-DBAE9B73C1C3}">
      <dgm:prSet/>
      <dgm:spPr/>
      <dgm:t>
        <a:bodyPr/>
        <a:lstStyle/>
        <a:p>
          <a:endParaRPr lang="ru-RU" sz="1600" b="1"/>
        </a:p>
      </dgm:t>
    </dgm:pt>
    <dgm:pt modelId="{CE7F1F8A-C5BE-4719-93CC-86F7E97C95BA}" type="sibTrans" cxnId="{B05EB35B-9BE6-4199-876B-DBAE9B73C1C3}">
      <dgm:prSet/>
      <dgm:spPr/>
      <dgm:t>
        <a:bodyPr/>
        <a:lstStyle/>
        <a:p>
          <a:endParaRPr lang="ru-RU" sz="1600" b="1"/>
        </a:p>
      </dgm:t>
    </dgm:pt>
    <dgm:pt modelId="{26B12899-C03A-45A5-8F1D-55D2475AB3BE}" type="asst">
      <dgm:prSet phldrT="[Текст]" custT="1"/>
      <dgm:spPr/>
      <dgm:t>
        <a:bodyPr/>
        <a:lstStyle/>
        <a:p>
          <a:r>
            <a:rPr lang="ru-RU" sz="1600" b="1" dirty="0"/>
            <a:t>Другое (</a:t>
          </a:r>
          <a:r>
            <a:rPr lang="en-US" sz="1600" b="1" dirty="0"/>
            <a:t>DVD</a:t>
          </a:r>
          <a:r>
            <a:rPr lang="ru-RU" sz="1600" b="1" dirty="0"/>
            <a:t> и т.п.</a:t>
          </a:r>
          <a:r>
            <a:rPr lang="en-US" sz="1600" b="1" dirty="0"/>
            <a:t>)</a:t>
          </a:r>
        </a:p>
      </dgm:t>
    </dgm:pt>
    <dgm:pt modelId="{E5F3831F-A8B8-425F-87CF-43560EAF081C}" type="parTrans" cxnId="{A13B47CD-2980-47FC-A979-6E0086529146}">
      <dgm:prSet/>
      <dgm:spPr/>
      <dgm:t>
        <a:bodyPr/>
        <a:lstStyle/>
        <a:p>
          <a:endParaRPr lang="ru-RU" sz="1600" b="1"/>
        </a:p>
      </dgm:t>
    </dgm:pt>
    <dgm:pt modelId="{2C1A3D3B-7CDD-490B-8CAA-4F35F97CFD22}" type="sibTrans" cxnId="{A13B47CD-2980-47FC-A979-6E0086529146}">
      <dgm:prSet/>
      <dgm:spPr/>
      <dgm:t>
        <a:bodyPr/>
        <a:lstStyle/>
        <a:p>
          <a:endParaRPr lang="ru-RU" sz="1600" b="1"/>
        </a:p>
      </dgm:t>
    </dgm:pt>
    <dgm:pt modelId="{C2B4AD0E-7394-4F76-A109-9B57CFA77D0B}" type="pres">
      <dgm:prSet presAssocID="{6657E6C3-3979-4230-BF66-14F90844F259}" presName="hierChild1" presStyleCnt="0">
        <dgm:presLayoutVars>
          <dgm:orgChart val="1"/>
          <dgm:chPref val="1"/>
          <dgm:dir/>
          <dgm:animOne val="branch"/>
          <dgm:animLvl val="lvl"/>
          <dgm:resizeHandles/>
        </dgm:presLayoutVars>
      </dgm:prSet>
      <dgm:spPr/>
    </dgm:pt>
    <dgm:pt modelId="{0536F2A4-7152-4ED2-B57A-C4FBCD63203F}" type="pres">
      <dgm:prSet presAssocID="{AEADF29B-6EF3-43E0-8D9B-CB35EE854D46}" presName="hierRoot1" presStyleCnt="0">
        <dgm:presLayoutVars>
          <dgm:hierBranch val="init"/>
        </dgm:presLayoutVars>
      </dgm:prSet>
      <dgm:spPr/>
    </dgm:pt>
    <dgm:pt modelId="{7B1C58D4-4127-4080-8C51-E47298E35C44}" type="pres">
      <dgm:prSet presAssocID="{AEADF29B-6EF3-43E0-8D9B-CB35EE854D46}" presName="rootComposite1" presStyleCnt="0"/>
      <dgm:spPr/>
    </dgm:pt>
    <dgm:pt modelId="{BF42AFAB-B42D-40A6-96DE-28A2FBAD21BF}" type="pres">
      <dgm:prSet presAssocID="{AEADF29B-6EF3-43E0-8D9B-CB35EE854D46}" presName="rootText1" presStyleLbl="node0" presStyleIdx="0" presStyleCnt="1" custScaleY="106507">
        <dgm:presLayoutVars>
          <dgm:chPref val="3"/>
        </dgm:presLayoutVars>
      </dgm:prSet>
      <dgm:spPr/>
    </dgm:pt>
    <dgm:pt modelId="{741FBE7A-75BD-45CB-97EE-6A6DDDEC97E5}" type="pres">
      <dgm:prSet presAssocID="{AEADF29B-6EF3-43E0-8D9B-CB35EE854D46}" presName="rootConnector1" presStyleLbl="node1" presStyleIdx="0" presStyleCnt="0"/>
      <dgm:spPr/>
    </dgm:pt>
    <dgm:pt modelId="{B061B0A6-8CA1-4341-A7BB-208F4CE5B087}" type="pres">
      <dgm:prSet presAssocID="{AEADF29B-6EF3-43E0-8D9B-CB35EE854D46}" presName="hierChild2" presStyleCnt="0"/>
      <dgm:spPr/>
    </dgm:pt>
    <dgm:pt modelId="{6B414A63-2C37-4896-B8BC-2719605C0FE2}" type="pres">
      <dgm:prSet presAssocID="{AEADF29B-6EF3-43E0-8D9B-CB35EE854D46}" presName="hierChild3" presStyleCnt="0"/>
      <dgm:spPr/>
    </dgm:pt>
    <dgm:pt modelId="{D0E0C64A-4627-4C21-8AD8-007A348460B1}" type="pres">
      <dgm:prSet presAssocID="{D7F36DF9-2A57-4C19-9C21-00FA6B2BAA03}" presName="Name115" presStyleLbl="parChTrans1D2" presStyleIdx="0" presStyleCnt="2"/>
      <dgm:spPr/>
    </dgm:pt>
    <dgm:pt modelId="{981EE4A8-BC6B-4A22-B587-3ACD10618E3E}" type="pres">
      <dgm:prSet presAssocID="{539713A5-3029-48D9-B239-7A4D24EFF750}" presName="hierRoot3" presStyleCnt="0">
        <dgm:presLayoutVars>
          <dgm:hierBranch val="init"/>
        </dgm:presLayoutVars>
      </dgm:prSet>
      <dgm:spPr/>
    </dgm:pt>
    <dgm:pt modelId="{9BDF15CC-C633-4B80-B966-CE8409AFADEA}" type="pres">
      <dgm:prSet presAssocID="{539713A5-3029-48D9-B239-7A4D24EFF750}" presName="rootComposite3" presStyleCnt="0"/>
      <dgm:spPr/>
    </dgm:pt>
    <dgm:pt modelId="{5BD73072-FB41-4964-A5E0-AF1FD09FC17E}" type="pres">
      <dgm:prSet presAssocID="{539713A5-3029-48D9-B239-7A4D24EFF750}" presName="rootText3" presStyleLbl="asst1" presStyleIdx="0" presStyleCnt="14" custScaleY="106507">
        <dgm:presLayoutVars>
          <dgm:chPref val="3"/>
        </dgm:presLayoutVars>
      </dgm:prSet>
      <dgm:spPr/>
    </dgm:pt>
    <dgm:pt modelId="{42F9B548-DA9A-44C0-9ECD-3D19AAA95CD4}" type="pres">
      <dgm:prSet presAssocID="{539713A5-3029-48D9-B239-7A4D24EFF750}" presName="rootConnector3" presStyleLbl="asst1" presStyleIdx="0" presStyleCnt="14"/>
      <dgm:spPr/>
    </dgm:pt>
    <dgm:pt modelId="{44D884DC-33AE-4AC5-817C-82A14585CC44}" type="pres">
      <dgm:prSet presAssocID="{539713A5-3029-48D9-B239-7A4D24EFF750}" presName="hierChild6" presStyleCnt="0"/>
      <dgm:spPr/>
    </dgm:pt>
    <dgm:pt modelId="{B459CFCB-A86C-4E87-AA77-98F7D9C3CA5C}" type="pres">
      <dgm:prSet presAssocID="{539713A5-3029-48D9-B239-7A4D24EFF750}" presName="hierChild7" presStyleCnt="0"/>
      <dgm:spPr/>
    </dgm:pt>
    <dgm:pt modelId="{1C368447-3151-4114-803C-A6E6E6BB074A}" type="pres">
      <dgm:prSet presAssocID="{83F2BADB-D422-4D88-BA89-3A31233586F5}" presName="Name115" presStyleLbl="parChTrans1D3" presStyleIdx="0" presStyleCnt="8"/>
      <dgm:spPr/>
    </dgm:pt>
    <dgm:pt modelId="{0DA3A13E-EA49-4BE1-84DC-CA9E09605278}" type="pres">
      <dgm:prSet presAssocID="{4D75AF33-86D5-4C24-83CA-C2318C82B00E}" presName="hierRoot3" presStyleCnt="0">
        <dgm:presLayoutVars>
          <dgm:hierBranch val="init"/>
        </dgm:presLayoutVars>
      </dgm:prSet>
      <dgm:spPr/>
    </dgm:pt>
    <dgm:pt modelId="{0FC82D27-9997-4AD8-9349-BD1E796DDAAD}" type="pres">
      <dgm:prSet presAssocID="{4D75AF33-86D5-4C24-83CA-C2318C82B00E}" presName="rootComposite3" presStyleCnt="0"/>
      <dgm:spPr/>
    </dgm:pt>
    <dgm:pt modelId="{8B3FEDDE-A81A-4789-8564-03BEADBDA81C}" type="pres">
      <dgm:prSet presAssocID="{4D75AF33-86D5-4C24-83CA-C2318C82B00E}" presName="rootText3" presStyleLbl="asst1" presStyleIdx="1" presStyleCnt="14" custScaleY="106507">
        <dgm:presLayoutVars>
          <dgm:chPref val="3"/>
        </dgm:presLayoutVars>
      </dgm:prSet>
      <dgm:spPr/>
    </dgm:pt>
    <dgm:pt modelId="{57331088-A6EB-4E3D-A90B-72942DA99559}" type="pres">
      <dgm:prSet presAssocID="{4D75AF33-86D5-4C24-83CA-C2318C82B00E}" presName="rootConnector3" presStyleLbl="asst1" presStyleIdx="1" presStyleCnt="14"/>
      <dgm:spPr/>
    </dgm:pt>
    <dgm:pt modelId="{742D1E19-833A-4160-B378-127B00975C63}" type="pres">
      <dgm:prSet presAssocID="{4D75AF33-86D5-4C24-83CA-C2318C82B00E}" presName="hierChild6" presStyleCnt="0"/>
      <dgm:spPr/>
    </dgm:pt>
    <dgm:pt modelId="{DBC701CF-11CA-4659-A0E6-33828DA4AD3E}" type="pres">
      <dgm:prSet presAssocID="{4D75AF33-86D5-4C24-83CA-C2318C82B00E}" presName="hierChild7" presStyleCnt="0"/>
      <dgm:spPr/>
    </dgm:pt>
    <dgm:pt modelId="{B77940FE-5B6E-4ED4-A60D-420B78089E6C}" type="pres">
      <dgm:prSet presAssocID="{8265C626-7BB9-4647-AB5B-6893137E2227}" presName="Name115" presStyleLbl="parChTrans1D4" presStyleIdx="0" presStyleCnt="4"/>
      <dgm:spPr/>
    </dgm:pt>
    <dgm:pt modelId="{AB36DF6E-1A0E-4F41-B5CD-681C446098F5}" type="pres">
      <dgm:prSet presAssocID="{B346695A-4783-4884-A566-49DE1F239E7C}" presName="hierRoot3" presStyleCnt="0">
        <dgm:presLayoutVars>
          <dgm:hierBranch val="init"/>
        </dgm:presLayoutVars>
      </dgm:prSet>
      <dgm:spPr/>
    </dgm:pt>
    <dgm:pt modelId="{28305849-8210-41DE-9F91-9B30B77C87CF}" type="pres">
      <dgm:prSet presAssocID="{B346695A-4783-4884-A566-49DE1F239E7C}" presName="rootComposite3" presStyleCnt="0"/>
      <dgm:spPr/>
    </dgm:pt>
    <dgm:pt modelId="{C6D1CA74-AD19-4795-AE52-DE8AECC0F09F}" type="pres">
      <dgm:prSet presAssocID="{B346695A-4783-4884-A566-49DE1F239E7C}" presName="rootText3" presStyleLbl="asst1" presStyleIdx="2" presStyleCnt="14" custScaleY="106507">
        <dgm:presLayoutVars>
          <dgm:chPref val="3"/>
        </dgm:presLayoutVars>
      </dgm:prSet>
      <dgm:spPr/>
    </dgm:pt>
    <dgm:pt modelId="{49542A7B-568F-4A8F-8369-981692829AB1}" type="pres">
      <dgm:prSet presAssocID="{B346695A-4783-4884-A566-49DE1F239E7C}" presName="rootConnector3" presStyleLbl="asst1" presStyleIdx="2" presStyleCnt="14"/>
      <dgm:spPr/>
    </dgm:pt>
    <dgm:pt modelId="{8F38638F-BBAD-4C47-99A4-03AB286B7C57}" type="pres">
      <dgm:prSet presAssocID="{B346695A-4783-4884-A566-49DE1F239E7C}" presName="hierChild6" presStyleCnt="0"/>
      <dgm:spPr/>
    </dgm:pt>
    <dgm:pt modelId="{0FDDFEE6-6713-4655-9737-0A1C20D686F5}" type="pres">
      <dgm:prSet presAssocID="{B346695A-4783-4884-A566-49DE1F239E7C}" presName="hierChild7" presStyleCnt="0"/>
      <dgm:spPr/>
    </dgm:pt>
    <dgm:pt modelId="{6A17C67C-7D3C-4192-9DDD-A9278153DF7C}" type="pres">
      <dgm:prSet presAssocID="{4211382D-8572-4709-B77F-D968E5E2B676}" presName="Name115" presStyleLbl="parChTrans1D4" presStyleIdx="1" presStyleCnt="4"/>
      <dgm:spPr/>
    </dgm:pt>
    <dgm:pt modelId="{D45D9646-1BB9-4ECD-BBE1-413F8717F508}" type="pres">
      <dgm:prSet presAssocID="{9985D95B-8AD5-4843-97CB-B4486D2DCB76}" presName="hierRoot3" presStyleCnt="0">
        <dgm:presLayoutVars>
          <dgm:hierBranch val="init"/>
        </dgm:presLayoutVars>
      </dgm:prSet>
      <dgm:spPr/>
    </dgm:pt>
    <dgm:pt modelId="{6E4BB773-B75B-4259-A0D9-15BB31BB5D48}" type="pres">
      <dgm:prSet presAssocID="{9985D95B-8AD5-4843-97CB-B4486D2DCB76}" presName="rootComposite3" presStyleCnt="0"/>
      <dgm:spPr/>
    </dgm:pt>
    <dgm:pt modelId="{8198590F-2D57-4D5C-BC5B-7A30F75CC3E3}" type="pres">
      <dgm:prSet presAssocID="{9985D95B-8AD5-4843-97CB-B4486D2DCB76}" presName="rootText3" presStyleLbl="asst1" presStyleIdx="3" presStyleCnt="14" custScaleY="106507">
        <dgm:presLayoutVars>
          <dgm:chPref val="3"/>
        </dgm:presLayoutVars>
      </dgm:prSet>
      <dgm:spPr/>
    </dgm:pt>
    <dgm:pt modelId="{4F64655E-1EBA-406B-B641-C34CF826DF86}" type="pres">
      <dgm:prSet presAssocID="{9985D95B-8AD5-4843-97CB-B4486D2DCB76}" presName="rootConnector3" presStyleLbl="asst1" presStyleIdx="3" presStyleCnt="14"/>
      <dgm:spPr/>
    </dgm:pt>
    <dgm:pt modelId="{11DFCE4E-E282-4000-AB19-8D366A25E563}" type="pres">
      <dgm:prSet presAssocID="{9985D95B-8AD5-4843-97CB-B4486D2DCB76}" presName="hierChild6" presStyleCnt="0"/>
      <dgm:spPr/>
    </dgm:pt>
    <dgm:pt modelId="{D3C7FE57-8141-483F-B7D7-01BC88CCA32C}" type="pres">
      <dgm:prSet presAssocID="{9985D95B-8AD5-4843-97CB-B4486D2DCB76}" presName="hierChild7" presStyleCnt="0"/>
      <dgm:spPr/>
    </dgm:pt>
    <dgm:pt modelId="{EC00FC63-8B19-44D7-8035-283EB0BB5FD7}" type="pres">
      <dgm:prSet presAssocID="{0B5D136F-581E-41F6-8E75-7CEC3F1CD201}" presName="Name115" presStyleLbl="parChTrans1D3" presStyleIdx="1" presStyleCnt="8"/>
      <dgm:spPr/>
    </dgm:pt>
    <dgm:pt modelId="{36524D4C-C6A6-4D39-8913-1F369EA1F8F6}" type="pres">
      <dgm:prSet presAssocID="{F343FEAD-E670-4605-B011-3096EDAADD74}" presName="hierRoot3" presStyleCnt="0">
        <dgm:presLayoutVars>
          <dgm:hierBranch val="init"/>
        </dgm:presLayoutVars>
      </dgm:prSet>
      <dgm:spPr/>
    </dgm:pt>
    <dgm:pt modelId="{4FC23E1F-3521-453C-9CE4-A331ECC202E1}" type="pres">
      <dgm:prSet presAssocID="{F343FEAD-E670-4605-B011-3096EDAADD74}" presName="rootComposite3" presStyleCnt="0"/>
      <dgm:spPr/>
    </dgm:pt>
    <dgm:pt modelId="{90C5820A-03F6-4402-80BE-94B65B352DEF}" type="pres">
      <dgm:prSet presAssocID="{F343FEAD-E670-4605-B011-3096EDAADD74}" presName="rootText3" presStyleLbl="asst1" presStyleIdx="4" presStyleCnt="14" custScaleY="106507">
        <dgm:presLayoutVars>
          <dgm:chPref val="3"/>
        </dgm:presLayoutVars>
      </dgm:prSet>
      <dgm:spPr/>
    </dgm:pt>
    <dgm:pt modelId="{CA380B32-5789-45F4-BF5C-53AE4491CDC9}" type="pres">
      <dgm:prSet presAssocID="{F343FEAD-E670-4605-B011-3096EDAADD74}" presName="rootConnector3" presStyleLbl="asst1" presStyleIdx="4" presStyleCnt="14"/>
      <dgm:spPr/>
    </dgm:pt>
    <dgm:pt modelId="{C67C40AE-EF25-4D3B-8914-D6EE76E2DE02}" type="pres">
      <dgm:prSet presAssocID="{F343FEAD-E670-4605-B011-3096EDAADD74}" presName="hierChild6" presStyleCnt="0"/>
      <dgm:spPr/>
    </dgm:pt>
    <dgm:pt modelId="{8AA2C584-68D3-4230-9014-87C8F3EFEBA7}" type="pres">
      <dgm:prSet presAssocID="{F343FEAD-E670-4605-B011-3096EDAADD74}" presName="hierChild7" presStyleCnt="0"/>
      <dgm:spPr/>
    </dgm:pt>
    <dgm:pt modelId="{B0F99C3D-FA52-4680-9D85-D1AB4CF25E26}" type="pres">
      <dgm:prSet presAssocID="{CEDB9442-3356-4BD1-9AFF-516B7AED5400}" presName="Name115" presStyleLbl="parChTrans1D4" presStyleIdx="2" presStyleCnt="4"/>
      <dgm:spPr/>
    </dgm:pt>
    <dgm:pt modelId="{FCB5300F-45A4-446E-8D65-DD6B17CAD54E}" type="pres">
      <dgm:prSet presAssocID="{14CD7615-1C2D-4B7B-B131-D89C176307C2}" presName="hierRoot3" presStyleCnt="0">
        <dgm:presLayoutVars>
          <dgm:hierBranch val="init"/>
        </dgm:presLayoutVars>
      </dgm:prSet>
      <dgm:spPr/>
    </dgm:pt>
    <dgm:pt modelId="{4B236336-2C69-4709-90FD-9FF1B2A5139C}" type="pres">
      <dgm:prSet presAssocID="{14CD7615-1C2D-4B7B-B131-D89C176307C2}" presName="rootComposite3" presStyleCnt="0"/>
      <dgm:spPr/>
    </dgm:pt>
    <dgm:pt modelId="{485E40C8-B7C0-46C0-9D3C-42B97152343A}" type="pres">
      <dgm:prSet presAssocID="{14CD7615-1C2D-4B7B-B131-D89C176307C2}" presName="rootText3" presStyleLbl="asst1" presStyleIdx="5" presStyleCnt="14" custScaleY="106507">
        <dgm:presLayoutVars>
          <dgm:chPref val="3"/>
        </dgm:presLayoutVars>
      </dgm:prSet>
      <dgm:spPr/>
    </dgm:pt>
    <dgm:pt modelId="{C7C7A9DA-91B6-4DD0-B41A-4C736FE47EBA}" type="pres">
      <dgm:prSet presAssocID="{14CD7615-1C2D-4B7B-B131-D89C176307C2}" presName="rootConnector3" presStyleLbl="asst1" presStyleIdx="5" presStyleCnt="14"/>
      <dgm:spPr/>
    </dgm:pt>
    <dgm:pt modelId="{D11DF437-2B5B-4DBD-8F50-E0AF5DA234AC}" type="pres">
      <dgm:prSet presAssocID="{14CD7615-1C2D-4B7B-B131-D89C176307C2}" presName="hierChild6" presStyleCnt="0"/>
      <dgm:spPr/>
    </dgm:pt>
    <dgm:pt modelId="{644DFF5F-493D-4D2A-B90F-6C36072C73F4}" type="pres">
      <dgm:prSet presAssocID="{14CD7615-1C2D-4B7B-B131-D89C176307C2}" presName="hierChild7" presStyleCnt="0"/>
      <dgm:spPr/>
    </dgm:pt>
    <dgm:pt modelId="{FD678D25-465C-4B0A-BC92-8C177991941A}" type="pres">
      <dgm:prSet presAssocID="{AF6E5E6D-1880-47A4-8B72-624FE9F0A0D5}" presName="Name115" presStyleLbl="parChTrans1D4" presStyleIdx="3" presStyleCnt="4"/>
      <dgm:spPr/>
    </dgm:pt>
    <dgm:pt modelId="{9D8AFA09-6B60-4BCD-8BBA-E0B911945BD9}" type="pres">
      <dgm:prSet presAssocID="{A2738E12-C8AC-467E-879B-3D1A60C650D9}" presName="hierRoot3" presStyleCnt="0">
        <dgm:presLayoutVars>
          <dgm:hierBranch val="init"/>
        </dgm:presLayoutVars>
      </dgm:prSet>
      <dgm:spPr/>
    </dgm:pt>
    <dgm:pt modelId="{EFB4B1F6-C535-4911-99B7-1CE0364C030C}" type="pres">
      <dgm:prSet presAssocID="{A2738E12-C8AC-467E-879B-3D1A60C650D9}" presName="rootComposite3" presStyleCnt="0"/>
      <dgm:spPr/>
    </dgm:pt>
    <dgm:pt modelId="{1289A145-E95C-431E-8E8F-075092119101}" type="pres">
      <dgm:prSet presAssocID="{A2738E12-C8AC-467E-879B-3D1A60C650D9}" presName="rootText3" presStyleLbl="asst1" presStyleIdx="6" presStyleCnt="14" custScaleY="106507">
        <dgm:presLayoutVars>
          <dgm:chPref val="3"/>
        </dgm:presLayoutVars>
      </dgm:prSet>
      <dgm:spPr/>
    </dgm:pt>
    <dgm:pt modelId="{A54C5F8E-C809-4B4C-A43E-87AE1408888C}" type="pres">
      <dgm:prSet presAssocID="{A2738E12-C8AC-467E-879B-3D1A60C650D9}" presName="rootConnector3" presStyleLbl="asst1" presStyleIdx="6" presStyleCnt="14"/>
      <dgm:spPr/>
    </dgm:pt>
    <dgm:pt modelId="{EC8AB3EF-CCCA-409A-B4CA-10AB0795DCD5}" type="pres">
      <dgm:prSet presAssocID="{A2738E12-C8AC-467E-879B-3D1A60C650D9}" presName="hierChild6" presStyleCnt="0"/>
      <dgm:spPr/>
    </dgm:pt>
    <dgm:pt modelId="{119BF5E7-57BE-4B38-9ED3-C075A18E9789}" type="pres">
      <dgm:prSet presAssocID="{A2738E12-C8AC-467E-879B-3D1A60C650D9}" presName="hierChild7" presStyleCnt="0"/>
      <dgm:spPr/>
    </dgm:pt>
    <dgm:pt modelId="{6D86FAB8-7C91-4C1B-B8C6-C0D8756B7F5A}" type="pres">
      <dgm:prSet presAssocID="{ABE88FD9-6C75-4765-AE86-2481C542AF39}" presName="Name115" presStyleLbl="parChTrans1D2" presStyleIdx="1" presStyleCnt="2"/>
      <dgm:spPr/>
    </dgm:pt>
    <dgm:pt modelId="{C240F1FD-73F9-40D5-AE45-11A7C285479C}" type="pres">
      <dgm:prSet presAssocID="{6CB86EC6-366E-4772-845B-035A4CB0431A}" presName="hierRoot3" presStyleCnt="0">
        <dgm:presLayoutVars>
          <dgm:hierBranch val="init"/>
        </dgm:presLayoutVars>
      </dgm:prSet>
      <dgm:spPr/>
    </dgm:pt>
    <dgm:pt modelId="{9DF2EBC7-A4CF-45B5-AB16-1691510B7F64}" type="pres">
      <dgm:prSet presAssocID="{6CB86EC6-366E-4772-845B-035A4CB0431A}" presName="rootComposite3" presStyleCnt="0"/>
      <dgm:spPr/>
    </dgm:pt>
    <dgm:pt modelId="{7ED8F792-A569-47DD-B8ED-8A168E13B036}" type="pres">
      <dgm:prSet presAssocID="{6CB86EC6-366E-4772-845B-035A4CB0431A}" presName="rootText3" presStyleLbl="asst1" presStyleIdx="7" presStyleCnt="14" custScaleY="106507">
        <dgm:presLayoutVars>
          <dgm:chPref val="3"/>
        </dgm:presLayoutVars>
      </dgm:prSet>
      <dgm:spPr/>
    </dgm:pt>
    <dgm:pt modelId="{8BAB0A79-8E28-45DA-B50A-CA0787768D8F}" type="pres">
      <dgm:prSet presAssocID="{6CB86EC6-366E-4772-845B-035A4CB0431A}" presName="rootConnector3" presStyleLbl="asst1" presStyleIdx="7" presStyleCnt="14"/>
      <dgm:spPr/>
    </dgm:pt>
    <dgm:pt modelId="{B8494188-8486-4879-909E-A2AE68DE2B92}" type="pres">
      <dgm:prSet presAssocID="{6CB86EC6-366E-4772-845B-035A4CB0431A}" presName="hierChild6" presStyleCnt="0"/>
      <dgm:spPr/>
    </dgm:pt>
    <dgm:pt modelId="{CA33EB9C-7ACE-458D-8398-20000C400525}" type="pres">
      <dgm:prSet presAssocID="{6CB86EC6-366E-4772-845B-035A4CB0431A}" presName="hierChild7" presStyleCnt="0"/>
      <dgm:spPr/>
    </dgm:pt>
    <dgm:pt modelId="{1BAA79EF-FF83-40E7-86A4-175A75065B8E}" type="pres">
      <dgm:prSet presAssocID="{12C412C2-ED4F-4446-A9AA-32CB297223DF}" presName="Name115" presStyleLbl="parChTrans1D3" presStyleIdx="2" presStyleCnt="8"/>
      <dgm:spPr/>
    </dgm:pt>
    <dgm:pt modelId="{67642707-6998-4B29-9C95-B733F52C5ABD}" type="pres">
      <dgm:prSet presAssocID="{0D52AAF2-A604-40B4-9CAB-500730448DE3}" presName="hierRoot3" presStyleCnt="0">
        <dgm:presLayoutVars>
          <dgm:hierBranch val="init"/>
        </dgm:presLayoutVars>
      </dgm:prSet>
      <dgm:spPr/>
    </dgm:pt>
    <dgm:pt modelId="{29474DC6-0265-4AA4-BD80-3F8E2777E2F7}" type="pres">
      <dgm:prSet presAssocID="{0D52AAF2-A604-40B4-9CAB-500730448DE3}" presName="rootComposite3" presStyleCnt="0"/>
      <dgm:spPr/>
    </dgm:pt>
    <dgm:pt modelId="{702AA0F2-A094-4F2B-90C4-97ED37E2A3F3}" type="pres">
      <dgm:prSet presAssocID="{0D52AAF2-A604-40B4-9CAB-500730448DE3}" presName="rootText3" presStyleLbl="asst1" presStyleIdx="8" presStyleCnt="14" custScaleY="106507">
        <dgm:presLayoutVars>
          <dgm:chPref val="3"/>
        </dgm:presLayoutVars>
      </dgm:prSet>
      <dgm:spPr/>
    </dgm:pt>
    <dgm:pt modelId="{982597DA-2B81-47D3-B372-0D7AFA89840C}" type="pres">
      <dgm:prSet presAssocID="{0D52AAF2-A604-40B4-9CAB-500730448DE3}" presName="rootConnector3" presStyleLbl="asst1" presStyleIdx="8" presStyleCnt="14"/>
      <dgm:spPr/>
    </dgm:pt>
    <dgm:pt modelId="{03AAA539-AEC9-440C-AB3C-C701D13D5C9E}" type="pres">
      <dgm:prSet presAssocID="{0D52AAF2-A604-40B4-9CAB-500730448DE3}" presName="hierChild6" presStyleCnt="0"/>
      <dgm:spPr/>
    </dgm:pt>
    <dgm:pt modelId="{9DEB065D-AC1C-425D-88BC-9A3EDC90076D}" type="pres">
      <dgm:prSet presAssocID="{0D52AAF2-A604-40B4-9CAB-500730448DE3}" presName="hierChild7" presStyleCnt="0"/>
      <dgm:spPr/>
    </dgm:pt>
    <dgm:pt modelId="{85506E6C-DBFA-4E69-92F4-5B86EAC37CA2}" type="pres">
      <dgm:prSet presAssocID="{C1C59C66-AF55-4F73-A5D8-7D14572E959E}" presName="Name115" presStyleLbl="parChTrans1D3" presStyleIdx="3" presStyleCnt="8"/>
      <dgm:spPr/>
    </dgm:pt>
    <dgm:pt modelId="{7B2282D2-985D-4D0E-8CC8-0BD884E089CF}" type="pres">
      <dgm:prSet presAssocID="{37ED0E09-4E53-4B7B-B09A-D1FC03559BB5}" presName="hierRoot3" presStyleCnt="0">
        <dgm:presLayoutVars>
          <dgm:hierBranch val="init"/>
        </dgm:presLayoutVars>
      </dgm:prSet>
      <dgm:spPr/>
    </dgm:pt>
    <dgm:pt modelId="{18547A2B-68B9-439C-A2EF-E2ED8ACC782A}" type="pres">
      <dgm:prSet presAssocID="{37ED0E09-4E53-4B7B-B09A-D1FC03559BB5}" presName="rootComposite3" presStyleCnt="0"/>
      <dgm:spPr/>
    </dgm:pt>
    <dgm:pt modelId="{E290EC92-E94B-4D46-8F4F-64AA75F34BA5}" type="pres">
      <dgm:prSet presAssocID="{37ED0E09-4E53-4B7B-B09A-D1FC03559BB5}" presName="rootText3" presStyleLbl="asst1" presStyleIdx="9" presStyleCnt="14" custScaleY="106507">
        <dgm:presLayoutVars>
          <dgm:chPref val="3"/>
        </dgm:presLayoutVars>
      </dgm:prSet>
      <dgm:spPr/>
    </dgm:pt>
    <dgm:pt modelId="{5F7D89D1-C43C-4591-9BDE-DDEA06D82F1E}" type="pres">
      <dgm:prSet presAssocID="{37ED0E09-4E53-4B7B-B09A-D1FC03559BB5}" presName="rootConnector3" presStyleLbl="asst1" presStyleIdx="9" presStyleCnt="14"/>
      <dgm:spPr/>
    </dgm:pt>
    <dgm:pt modelId="{632650D4-B673-421D-8628-46B3FB99A191}" type="pres">
      <dgm:prSet presAssocID="{37ED0E09-4E53-4B7B-B09A-D1FC03559BB5}" presName="hierChild6" presStyleCnt="0"/>
      <dgm:spPr/>
    </dgm:pt>
    <dgm:pt modelId="{BFBA0085-98ED-42F8-8E38-038008C94631}" type="pres">
      <dgm:prSet presAssocID="{37ED0E09-4E53-4B7B-B09A-D1FC03559BB5}" presName="hierChild7" presStyleCnt="0"/>
      <dgm:spPr/>
    </dgm:pt>
    <dgm:pt modelId="{F2431200-2029-4229-8B46-9F12E5CB3621}" type="pres">
      <dgm:prSet presAssocID="{5EAD726C-B789-4A26-AE4F-C17DC5FA84FA}" presName="Name115" presStyleLbl="parChTrans1D3" presStyleIdx="4" presStyleCnt="8"/>
      <dgm:spPr/>
    </dgm:pt>
    <dgm:pt modelId="{270DDE32-7A4E-494F-B969-8282B1F1C9E7}" type="pres">
      <dgm:prSet presAssocID="{FCCD8D08-E736-407A-B3DF-D3A1C116DFCD}" presName="hierRoot3" presStyleCnt="0">
        <dgm:presLayoutVars>
          <dgm:hierBranch val="init"/>
        </dgm:presLayoutVars>
      </dgm:prSet>
      <dgm:spPr/>
    </dgm:pt>
    <dgm:pt modelId="{88BEA85B-20EF-4BB3-BB00-FB0DE35B0421}" type="pres">
      <dgm:prSet presAssocID="{FCCD8D08-E736-407A-B3DF-D3A1C116DFCD}" presName="rootComposite3" presStyleCnt="0"/>
      <dgm:spPr/>
    </dgm:pt>
    <dgm:pt modelId="{4F7B4DF8-F223-471D-8BCB-C8DF28A57FD7}" type="pres">
      <dgm:prSet presAssocID="{FCCD8D08-E736-407A-B3DF-D3A1C116DFCD}" presName="rootText3" presStyleLbl="asst1" presStyleIdx="10" presStyleCnt="14" custScaleY="106507">
        <dgm:presLayoutVars>
          <dgm:chPref val="3"/>
        </dgm:presLayoutVars>
      </dgm:prSet>
      <dgm:spPr/>
    </dgm:pt>
    <dgm:pt modelId="{0AFAE3AC-6BBC-4F27-95C0-9A4B2BE541C8}" type="pres">
      <dgm:prSet presAssocID="{FCCD8D08-E736-407A-B3DF-D3A1C116DFCD}" presName="rootConnector3" presStyleLbl="asst1" presStyleIdx="10" presStyleCnt="14"/>
      <dgm:spPr/>
    </dgm:pt>
    <dgm:pt modelId="{8C8C95CD-E973-4135-BFE8-49C1B0E7FE41}" type="pres">
      <dgm:prSet presAssocID="{FCCD8D08-E736-407A-B3DF-D3A1C116DFCD}" presName="hierChild6" presStyleCnt="0"/>
      <dgm:spPr/>
    </dgm:pt>
    <dgm:pt modelId="{351444CD-BC64-48E8-BBFA-7BCF96A91DBE}" type="pres">
      <dgm:prSet presAssocID="{FCCD8D08-E736-407A-B3DF-D3A1C116DFCD}" presName="hierChild7" presStyleCnt="0"/>
      <dgm:spPr/>
    </dgm:pt>
    <dgm:pt modelId="{5F2FA039-4810-4182-995C-12EFE9B86668}" type="pres">
      <dgm:prSet presAssocID="{A464F5B5-0DE2-4DB4-BE85-CD78703C98D7}" presName="Name115" presStyleLbl="parChTrans1D3" presStyleIdx="5" presStyleCnt="8"/>
      <dgm:spPr/>
    </dgm:pt>
    <dgm:pt modelId="{84D6D55A-D79B-4684-A9F0-2B67CAFC976F}" type="pres">
      <dgm:prSet presAssocID="{B10CFDF3-FE8E-49E0-9129-AAF5FBFEF1A3}" presName="hierRoot3" presStyleCnt="0">
        <dgm:presLayoutVars>
          <dgm:hierBranch val="init"/>
        </dgm:presLayoutVars>
      </dgm:prSet>
      <dgm:spPr/>
    </dgm:pt>
    <dgm:pt modelId="{C6D57992-3441-4BCE-AC16-3DB0291E7AA0}" type="pres">
      <dgm:prSet presAssocID="{B10CFDF3-FE8E-49E0-9129-AAF5FBFEF1A3}" presName="rootComposite3" presStyleCnt="0"/>
      <dgm:spPr/>
    </dgm:pt>
    <dgm:pt modelId="{3C82DD20-4D4D-43D1-BF38-1EBB5DB83AE8}" type="pres">
      <dgm:prSet presAssocID="{B10CFDF3-FE8E-49E0-9129-AAF5FBFEF1A3}" presName="rootText3" presStyleLbl="asst1" presStyleIdx="11" presStyleCnt="14" custScaleY="106507">
        <dgm:presLayoutVars>
          <dgm:chPref val="3"/>
        </dgm:presLayoutVars>
      </dgm:prSet>
      <dgm:spPr/>
    </dgm:pt>
    <dgm:pt modelId="{13D2A6F4-24AF-4BB2-9AC5-A5115BF3764D}" type="pres">
      <dgm:prSet presAssocID="{B10CFDF3-FE8E-49E0-9129-AAF5FBFEF1A3}" presName="rootConnector3" presStyleLbl="asst1" presStyleIdx="11" presStyleCnt="14"/>
      <dgm:spPr/>
    </dgm:pt>
    <dgm:pt modelId="{0056F39D-AB6F-4FEB-9364-4171B9CF26E3}" type="pres">
      <dgm:prSet presAssocID="{B10CFDF3-FE8E-49E0-9129-AAF5FBFEF1A3}" presName="hierChild6" presStyleCnt="0"/>
      <dgm:spPr/>
    </dgm:pt>
    <dgm:pt modelId="{AA8FAA62-D8DA-421A-9CCB-4DBD7212C94B}" type="pres">
      <dgm:prSet presAssocID="{B10CFDF3-FE8E-49E0-9129-AAF5FBFEF1A3}" presName="hierChild7" presStyleCnt="0"/>
      <dgm:spPr/>
    </dgm:pt>
    <dgm:pt modelId="{1B9E04B3-B146-47AD-8118-C9BD59B7B24D}" type="pres">
      <dgm:prSet presAssocID="{B943033F-CE02-43D6-AEF3-4EF5B2A1BA3F}" presName="Name115" presStyleLbl="parChTrans1D3" presStyleIdx="6" presStyleCnt="8"/>
      <dgm:spPr/>
    </dgm:pt>
    <dgm:pt modelId="{5FA9B592-236A-421D-A8D2-BF691B16F609}" type="pres">
      <dgm:prSet presAssocID="{3E095E23-EBC3-4060-917E-376F8F1549DC}" presName="hierRoot3" presStyleCnt="0">
        <dgm:presLayoutVars>
          <dgm:hierBranch val="init"/>
        </dgm:presLayoutVars>
      </dgm:prSet>
      <dgm:spPr/>
    </dgm:pt>
    <dgm:pt modelId="{051A4701-B6C4-4714-953D-89E993A582DC}" type="pres">
      <dgm:prSet presAssocID="{3E095E23-EBC3-4060-917E-376F8F1549DC}" presName="rootComposite3" presStyleCnt="0"/>
      <dgm:spPr/>
    </dgm:pt>
    <dgm:pt modelId="{910B237B-796C-4457-A618-6A1D0ED0B84D}" type="pres">
      <dgm:prSet presAssocID="{3E095E23-EBC3-4060-917E-376F8F1549DC}" presName="rootText3" presStyleLbl="asst1" presStyleIdx="12" presStyleCnt="14" custScaleY="106507">
        <dgm:presLayoutVars>
          <dgm:chPref val="3"/>
        </dgm:presLayoutVars>
      </dgm:prSet>
      <dgm:spPr/>
    </dgm:pt>
    <dgm:pt modelId="{3086DABC-3E1C-40A9-998E-243260C30995}" type="pres">
      <dgm:prSet presAssocID="{3E095E23-EBC3-4060-917E-376F8F1549DC}" presName="rootConnector3" presStyleLbl="asst1" presStyleIdx="12" presStyleCnt="14"/>
      <dgm:spPr/>
    </dgm:pt>
    <dgm:pt modelId="{577EF956-677A-4AE2-A6FC-F4CF0DF0F233}" type="pres">
      <dgm:prSet presAssocID="{3E095E23-EBC3-4060-917E-376F8F1549DC}" presName="hierChild6" presStyleCnt="0"/>
      <dgm:spPr/>
    </dgm:pt>
    <dgm:pt modelId="{37F254AB-43A5-44C6-A9AD-B1AD08985AE7}" type="pres">
      <dgm:prSet presAssocID="{3E095E23-EBC3-4060-917E-376F8F1549DC}" presName="hierChild7" presStyleCnt="0"/>
      <dgm:spPr/>
    </dgm:pt>
    <dgm:pt modelId="{01D9207E-906B-4A3F-8B3C-12B103CADA88}" type="pres">
      <dgm:prSet presAssocID="{E5F3831F-A8B8-425F-87CF-43560EAF081C}" presName="Name115" presStyleLbl="parChTrans1D3" presStyleIdx="7" presStyleCnt="8"/>
      <dgm:spPr/>
    </dgm:pt>
    <dgm:pt modelId="{3219D4FC-20C7-4C65-A9F6-84F717ECA371}" type="pres">
      <dgm:prSet presAssocID="{26B12899-C03A-45A5-8F1D-55D2475AB3BE}" presName="hierRoot3" presStyleCnt="0">
        <dgm:presLayoutVars>
          <dgm:hierBranch val="init"/>
        </dgm:presLayoutVars>
      </dgm:prSet>
      <dgm:spPr/>
    </dgm:pt>
    <dgm:pt modelId="{8D173557-BDD0-4B9B-B74D-79E61B2C0DA2}" type="pres">
      <dgm:prSet presAssocID="{26B12899-C03A-45A5-8F1D-55D2475AB3BE}" presName="rootComposite3" presStyleCnt="0"/>
      <dgm:spPr/>
    </dgm:pt>
    <dgm:pt modelId="{A5939D43-0F79-4B60-A470-67D0C0243B25}" type="pres">
      <dgm:prSet presAssocID="{26B12899-C03A-45A5-8F1D-55D2475AB3BE}" presName="rootText3" presStyleLbl="asst1" presStyleIdx="13" presStyleCnt="14" custScaleY="106507">
        <dgm:presLayoutVars>
          <dgm:chPref val="3"/>
        </dgm:presLayoutVars>
      </dgm:prSet>
      <dgm:spPr/>
    </dgm:pt>
    <dgm:pt modelId="{AA525E70-25B7-43DE-B77D-74522AD57510}" type="pres">
      <dgm:prSet presAssocID="{26B12899-C03A-45A5-8F1D-55D2475AB3BE}" presName="rootConnector3" presStyleLbl="asst1" presStyleIdx="13" presStyleCnt="14"/>
      <dgm:spPr/>
    </dgm:pt>
    <dgm:pt modelId="{1BC084CD-16A4-4C7E-880D-B7AC3DC39D2C}" type="pres">
      <dgm:prSet presAssocID="{26B12899-C03A-45A5-8F1D-55D2475AB3BE}" presName="hierChild6" presStyleCnt="0"/>
      <dgm:spPr/>
    </dgm:pt>
    <dgm:pt modelId="{CEEE1F5B-89D5-45AD-9C57-9F06E3A99BCE}" type="pres">
      <dgm:prSet presAssocID="{26B12899-C03A-45A5-8F1D-55D2475AB3BE}" presName="hierChild7" presStyleCnt="0"/>
      <dgm:spPr/>
    </dgm:pt>
  </dgm:ptLst>
  <dgm:cxnLst>
    <dgm:cxn modelId="{BB658702-6657-4800-AF14-4B186F991BD0}" type="presOf" srcId="{37ED0E09-4E53-4B7B-B09A-D1FC03559BB5}" destId="{E290EC92-E94B-4D46-8F4F-64AA75F34BA5}" srcOrd="0" destOrd="0" presId="urn:microsoft.com/office/officeart/2009/3/layout/HorizontalOrganizationChart"/>
    <dgm:cxn modelId="{CE331106-5EDC-4678-95EC-7FAAA3E54096}" type="presOf" srcId="{6CB86EC6-366E-4772-845B-035A4CB0431A}" destId="{8BAB0A79-8E28-45DA-B50A-CA0787768D8F}" srcOrd="1" destOrd="0" presId="urn:microsoft.com/office/officeart/2009/3/layout/HorizontalOrganizationChart"/>
    <dgm:cxn modelId="{48BB520E-6FDB-4841-A3EF-2BEF73C9071C}" type="presOf" srcId="{F343FEAD-E670-4605-B011-3096EDAADD74}" destId="{90C5820A-03F6-4402-80BE-94B65B352DEF}" srcOrd="0" destOrd="0" presId="urn:microsoft.com/office/officeart/2009/3/layout/HorizontalOrganizationChart"/>
    <dgm:cxn modelId="{58E1780E-3F6F-4EFB-84E2-249F3FFC565D}" type="presOf" srcId="{F343FEAD-E670-4605-B011-3096EDAADD74}" destId="{CA380B32-5789-45F4-BF5C-53AE4491CDC9}" srcOrd="1" destOrd="0" presId="urn:microsoft.com/office/officeart/2009/3/layout/HorizontalOrganizationChart"/>
    <dgm:cxn modelId="{72C3D60F-9DF8-4835-91D2-286125E3F290}" type="presOf" srcId="{C1C59C66-AF55-4F73-A5D8-7D14572E959E}" destId="{85506E6C-DBFA-4E69-92F4-5B86EAC37CA2}" srcOrd="0" destOrd="0" presId="urn:microsoft.com/office/officeart/2009/3/layout/HorizontalOrganizationChart"/>
    <dgm:cxn modelId="{180BC911-F20A-4D7B-8B8F-12EFE72638D4}" type="presOf" srcId="{26B12899-C03A-45A5-8F1D-55D2475AB3BE}" destId="{AA525E70-25B7-43DE-B77D-74522AD57510}" srcOrd="1" destOrd="0" presId="urn:microsoft.com/office/officeart/2009/3/layout/HorizontalOrganizationChart"/>
    <dgm:cxn modelId="{AF4A5712-2EBD-470A-A974-9094EE789C1E}" type="presOf" srcId="{0D52AAF2-A604-40B4-9CAB-500730448DE3}" destId="{982597DA-2B81-47D3-B372-0D7AFA89840C}" srcOrd="1" destOrd="0" presId="urn:microsoft.com/office/officeart/2009/3/layout/HorizontalOrganizationChart"/>
    <dgm:cxn modelId="{77C72513-5D17-4712-A715-5A8AF48C72CC}" srcId="{6CB86EC6-366E-4772-845B-035A4CB0431A}" destId="{B10CFDF3-FE8E-49E0-9129-AAF5FBFEF1A3}" srcOrd="3" destOrd="0" parTransId="{A464F5B5-0DE2-4DB4-BE85-CD78703C98D7}" sibTransId="{664F984B-A183-48C3-A448-3ED1C59420F4}"/>
    <dgm:cxn modelId="{C398C51F-3AC6-4930-99A6-D44825BEF4FB}" srcId="{539713A5-3029-48D9-B239-7A4D24EFF750}" destId="{F343FEAD-E670-4605-B011-3096EDAADD74}" srcOrd="1" destOrd="0" parTransId="{0B5D136F-581E-41F6-8E75-7CEC3F1CD201}" sibTransId="{C3236F98-24BA-42A1-A022-2A2D69C95216}"/>
    <dgm:cxn modelId="{6080C822-1F48-46D7-8C0C-9791EB9FE94F}" type="presOf" srcId="{37ED0E09-4E53-4B7B-B09A-D1FC03559BB5}" destId="{5F7D89D1-C43C-4591-9BDE-DDEA06D82F1E}" srcOrd="1" destOrd="0" presId="urn:microsoft.com/office/officeart/2009/3/layout/HorizontalOrganizationChart"/>
    <dgm:cxn modelId="{D5383124-958A-45E9-87EE-B226E6869669}" type="presOf" srcId="{AF6E5E6D-1880-47A4-8B72-624FE9F0A0D5}" destId="{FD678D25-465C-4B0A-BC92-8C177991941A}" srcOrd="0" destOrd="0" presId="urn:microsoft.com/office/officeart/2009/3/layout/HorizontalOrganizationChart"/>
    <dgm:cxn modelId="{70E96029-FD8B-4DAF-85B5-74BAD8967A8E}" type="presOf" srcId="{B10CFDF3-FE8E-49E0-9129-AAF5FBFEF1A3}" destId="{3C82DD20-4D4D-43D1-BF38-1EBB5DB83AE8}" srcOrd="0" destOrd="0" presId="urn:microsoft.com/office/officeart/2009/3/layout/HorizontalOrganizationChart"/>
    <dgm:cxn modelId="{D5B9532E-B299-4B7E-B9E0-FC6251889C65}" type="presOf" srcId="{4D75AF33-86D5-4C24-83CA-C2318C82B00E}" destId="{8B3FEDDE-A81A-4789-8564-03BEADBDA81C}" srcOrd="0" destOrd="0" presId="urn:microsoft.com/office/officeart/2009/3/layout/HorizontalOrganizationChart"/>
    <dgm:cxn modelId="{8441AB2E-E0BC-4829-B417-66C22F84EB63}" type="presOf" srcId="{539713A5-3029-48D9-B239-7A4D24EFF750}" destId="{42F9B548-DA9A-44C0-9ECD-3D19AAA95CD4}" srcOrd="1" destOrd="0" presId="urn:microsoft.com/office/officeart/2009/3/layout/HorizontalOrganizationChart"/>
    <dgm:cxn modelId="{21426B2F-AF90-42C1-993C-36D08C5F341A}" type="presOf" srcId="{CEDB9442-3356-4BD1-9AFF-516B7AED5400}" destId="{B0F99C3D-FA52-4680-9D85-D1AB4CF25E26}" srcOrd="0" destOrd="0" presId="urn:microsoft.com/office/officeart/2009/3/layout/HorizontalOrganizationChart"/>
    <dgm:cxn modelId="{8054AA30-DBDE-40B3-80D7-2B940829BFE8}" srcId="{AEADF29B-6EF3-43E0-8D9B-CB35EE854D46}" destId="{6CB86EC6-366E-4772-845B-035A4CB0431A}" srcOrd="1" destOrd="0" parTransId="{ABE88FD9-6C75-4765-AE86-2481C542AF39}" sibTransId="{663EBC6B-1E68-44BB-911C-C589D7BE1A10}"/>
    <dgm:cxn modelId="{2B871F32-9264-4F0B-86F8-ED5729D1E2EB}" type="presOf" srcId="{FCCD8D08-E736-407A-B3DF-D3A1C116DFCD}" destId="{4F7B4DF8-F223-471D-8BCB-C8DF28A57FD7}" srcOrd="0" destOrd="0" presId="urn:microsoft.com/office/officeart/2009/3/layout/HorizontalOrganizationChart"/>
    <dgm:cxn modelId="{F597FB39-9A90-40D5-B78F-BF2C8AF9856E}" type="presOf" srcId="{14CD7615-1C2D-4B7B-B131-D89C176307C2}" destId="{C7C7A9DA-91B6-4DD0-B41A-4C736FE47EBA}" srcOrd="1" destOrd="0" presId="urn:microsoft.com/office/officeart/2009/3/layout/HorizontalOrganizationChart"/>
    <dgm:cxn modelId="{26B1273B-1D79-4B2D-9A08-EB94EF3A2386}" type="presOf" srcId="{AEADF29B-6EF3-43E0-8D9B-CB35EE854D46}" destId="{BF42AFAB-B42D-40A6-96DE-28A2FBAD21BF}" srcOrd="0" destOrd="0" presId="urn:microsoft.com/office/officeart/2009/3/layout/HorizontalOrganizationChart"/>
    <dgm:cxn modelId="{BC49A35B-9926-4460-89DB-0CAB55DB85BD}" type="presOf" srcId="{D7F36DF9-2A57-4C19-9C21-00FA6B2BAA03}" destId="{D0E0C64A-4627-4C21-8AD8-007A348460B1}" srcOrd="0" destOrd="0" presId="urn:microsoft.com/office/officeart/2009/3/layout/HorizontalOrganizationChart"/>
    <dgm:cxn modelId="{B05EB35B-9BE6-4199-876B-DBAE9B73C1C3}" srcId="{6CB86EC6-366E-4772-845B-035A4CB0431A}" destId="{3E095E23-EBC3-4060-917E-376F8F1549DC}" srcOrd="4" destOrd="0" parTransId="{B943033F-CE02-43D6-AEF3-4EF5B2A1BA3F}" sibTransId="{CE7F1F8A-C5BE-4719-93CC-86F7E97C95BA}"/>
    <dgm:cxn modelId="{E2018B5C-B458-4A74-B6D8-542317969957}" type="presOf" srcId="{6CB86EC6-366E-4772-845B-035A4CB0431A}" destId="{7ED8F792-A569-47DD-B8ED-8A168E13B036}" srcOrd="0" destOrd="0" presId="urn:microsoft.com/office/officeart/2009/3/layout/HorizontalOrganizationChart"/>
    <dgm:cxn modelId="{C3056060-F3B8-4C7D-8C0D-E9C2B99ECE68}" srcId="{6CB86EC6-366E-4772-845B-035A4CB0431A}" destId="{FCCD8D08-E736-407A-B3DF-D3A1C116DFCD}" srcOrd="2" destOrd="0" parTransId="{5EAD726C-B789-4A26-AE4F-C17DC5FA84FA}" sibTransId="{CD4178A1-531E-494D-9A4A-70D716227609}"/>
    <dgm:cxn modelId="{3A42D741-A93D-40C3-B7B5-0E6D31D595B9}" type="presOf" srcId="{26B12899-C03A-45A5-8F1D-55D2475AB3BE}" destId="{A5939D43-0F79-4B60-A470-67D0C0243B25}" srcOrd="0" destOrd="0" presId="urn:microsoft.com/office/officeart/2009/3/layout/HorizontalOrganizationChart"/>
    <dgm:cxn modelId="{346B3962-E478-4B1B-9B97-99EAC3C8447D}" type="presOf" srcId="{0D52AAF2-A604-40B4-9CAB-500730448DE3}" destId="{702AA0F2-A094-4F2B-90C4-97ED37E2A3F3}" srcOrd="0" destOrd="0" presId="urn:microsoft.com/office/officeart/2009/3/layout/HorizontalOrganizationChart"/>
    <dgm:cxn modelId="{98653643-F7EC-4FDA-A53A-6976D37D54DA}" type="presOf" srcId="{3E095E23-EBC3-4060-917E-376F8F1549DC}" destId="{910B237B-796C-4457-A618-6A1D0ED0B84D}" srcOrd="0" destOrd="0" presId="urn:microsoft.com/office/officeart/2009/3/layout/HorizontalOrganizationChart"/>
    <dgm:cxn modelId="{B6374B4C-0C3C-4451-9FD7-8DAB51B5CD7A}" srcId="{539713A5-3029-48D9-B239-7A4D24EFF750}" destId="{4D75AF33-86D5-4C24-83CA-C2318C82B00E}" srcOrd="0" destOrd="0" parTransId="{83F2BADB-D422-4D88-BA89-3A31233586F5}" sibTransId="{F2EC108E-9CB8-4FE7-AE82-E9D3F957EE7B}"/>
    <dgm:cxn modelId="{C9494A76-5183-4AC1-9FF2-47FAB95E3FF9}" type="presOf" srcId="{B943033F-CE02-43D6-AEF3-4EF5B2A1BA3F}" destId="{1B9E04B3-B146-47AD-8118-C9BD59B7B24D}" srcOrd="0" destOrd="0" presId="urn:microsoft.com/office/officeart/2009/3/layout/HorizontalOrganizationChart"/>
    <dgm:cxn modelId="{69D40077-D03E-42C2-B73F-9045628783E3}" srcId="{6CB86EC6-366E-4772-845B-035A4CB0431A}" destId="{37ED0E09-4E53-4B7B-B09A-D1FC03559BB5}" srcOrd="1" destOrd="0" parTransId="{C1C59C66-AF55-4F73-A5D8-7D14572E959E}" sibTransId="{86AED15D-4B10-4070-847E-1CFC657ECC06}"/>
    <dgm:cxn modelId="{B6A28677-ECAE-4CFE-B5D4-DA9E90AEF26C}" srcId="{AEADF29B-6EF3-43E0-8D9B-CB35EE854D46}" destId="{539713A5-3029-48D9-B239-7A4D24EFF750}" srcOrd="0" destOrd="0" parTransId="{D7F36DF9-2A57-4C19-9C21-00FA6B2BAA03}" sibTransId="{13B08D73-CB37-48FC-BA47-222BC25C6C5D}"/>
    <dgm:cxn modelId="{AB408478-9CA7-46C5-97BF-23E1E3ED007E}" type="presOf" srcId="{A2738E12-C8AC-467E-879B-3D1A60C650D9}" destId="{1289A145-E95C-431E-8E8F-075092119101}" srcOrd="0" destOrd="0" presId="urn:microsoft.com/office/officeart/2009/3/layout/HorizontalOrganizationChart"/>
    <dgm:cxn modelId="{D6B88F79-9EE6-4DB2-8CA2-7AFECA5EFE0C}" srcId="{6657E6C3-3979-4230-BF66-14F90844F259}" destId="{AEADF29B-6EF3-43E0-8D9B-CB35EE854D46}" srcOrd="0" destOrd="0" parTransId="{6C337ABF-D1CC-4CBE-9D2D-9B33C3E6365B}" sibTransId="{951BB6F5-4309-44C1-A7D1-80D7A3D346CC}"/>
    <dgm:cxn modelId="{979BE97C-7764-44E6-903C-97FAFEA50234}" type="presOf" srcId="{12C412C2-ED4F-4446-A9AA-32CB297223DF}" destId="{1BAA79EF-FF83-40E7-86A4-175A75065B8E}" srcOrd="0" destOrd="0" presId="urn:microsoft.com/office/officeart/2009/3/layout/HorizontalOrganizationChart"/>
    <dgm:cxn modelId="{A040A687-FF29-4C4A-93A1-28E8F5B79E36}" srcId="{4D75AF33-86D5-4C24-83CA-C2318C82B00E}" destId="{9985D95B-8AD5-4843-97CB-B4486D2DCB76}" srcOrd="1" destOrd="0" parTransId="{4211382D-8572-4709-B77F-D968E5E2B676}" sibTransId="{2ECC8AE7-CF96-4531-B1F4-5DF7ADFB9E1D}"/>
    <dgm:cxn modelId="{7B53818C-DA15-42E1-8788-78E9F2D25EC1}" type="presOf" srcId="{A2738E12-C8AC-467E-879B-3D1A60C650D9}" destId="{A54C5F8E-C809-4B4C-A43E-87AE1408888C}" srcOrd="1" destOrd="0" presId="urn:microsoft.com/office/officeart/2009/3/layout/HorizontalOrganizationChart"/>
    <dgm:cxn modelId="{DF4C6599-7323-4EBC-A19B-68B6D818F673}" type="presOf" srcId="{E5F3831F-A8B8-425F-87CF-43560EAF081C}" destId="{01D9207E-906B-4A3F-8B3C-12B103CADA88}" srcOrd="0" destOrd="0" presId="urn:microsoft.com/office/officeart/2009/3/layout/HorizontalOrganizationChart"/>
    <dgm:cxn modelId="{EAD48CA0-8B73-42A8-9861-7247DC0DCE1C}" type="presOf" srcId="{5EAD726C-B789-4A26-AE4F-C17DC5FA84FA}" destId="{F2431200-2029-4229-8B46-9F12E5CB3621}" srcOrd="0" destOrd="0" presId="urn:microsoft.com/office/officeart/2009/3/layout/HorizontalOrganizationChart"/>
    <dgm:cxn modelId="{CD51B4A2-ADD8-49C7-BF98-52749CE3E072}" type="presOf" srcId="{9985D95B-8AD5-4843-97CB-B4486D2DCB76}" destId="{8198590F-2D57-4D5C-BC5B-7A30F75CC3E3}" srcOrd="0" destOrd="0" presId="urn:microsoft.com/office/officeart/2009/3/layout/HorizontalOrganizationChart"/>
    <dgm:cxn modelId="{BA0EDEA2-FB49-43A2-A250-3B4969B0F420}" type="presOf" srcId="{8265C626-7BB9-4647-AB5B-6893137E2227}" destId="{B77940FE-5B6E-4ED4-A60D-420B78089E6C}" srcOrd="0" destOrd="0" presId="urn:microsoft.com/office/officeart/2009/3/layout/HorizontalOrganizationChart"/>
    <dgm:cxn modelId="{87E4FBAA-4995-47ED-A087-DD976F19F911}" type="presOf" srcId="{A464F5B5-0DE2-4DB4-BE85-CD78703C98D7}" destId="{5F2FA039-4810-4182-995C-12EFE9B86668}" srcOrd="0" destOrd="0" presId="urn:microsoft.com/office/officeart/2009/3/layout/HorizontalOrganizationChart"/>
    <dgm:cxn modelId="{90CE82AB-5851-4873-B820-A45ADA019143}" srcId="{F343FEAD-E670-4605-B011-3096EDAADD74}" destId="{14CD7615-1C2D-4B7B-B131-D89C176307C2}" srcOrd="0" destOrd="0" parTransId="{CEDB9442-3356-4BD1-9AFF-516B7AED5400}" sibTransId="{CCC1059D-40B5-4E56-ABEC-DB89EEFAECDD}"/>
    <dgm:cxn modelId="{1B4D23AC-4A5F-4AF7-AD67-9B0E64929AD9}" type="presOf" srcId="{9985D95B-8AD5-4843-97CB-B4486D2DCB76}" destId="{4F64655E-1EBA-406B-B641-C34CF826DF86}" srcOrd="1" destOrd="0" presId="urn:microsoft.com/office/officeart/2009/3/layout/HorizontalOrganizationChart"/>
    <dgm:cxn modelId="{A94CDAB1-A79E-41CA-91C4-E3A672181514}" type="presOf" srcId="{B346695A-4783-4884-A566-49DE1F239E7C}" destId="{C6D1CA74-AD19-4795-AE52-DE8AECC0F09F}" srcOrd="0" destOrd="0" presId="urn:microsoft.com/office/officeart/2009/3/layout/HorizontalOrganizationChart"/>
    <dgm:cxn modelId="{46F543B5-3069-4F50-8C1B-931FC9578F39}" type="presOf" srcId="{B10CFDF3-FE8E-49E0-9129-AAF5FBFEF1A3}" destId="{13D2A6F4-24AF-4BB2-9AC5-A5115BF3764D}" srcOrd="1" destOrd="0" presId="urn:microsoft.com/office/officeart/2009/3/layout/HorizontalOrganizationChart"/>
    <dgm:cxn modelId="{C5B439B7-7144-4F91-BA57-19A3CB4E5138}" type="presOf" srcId="{6657E6C3-3979-4230-BF66-14F90844F259}" destId="{C2B4AD0E-7394-4F76-A109-9B57CFA77D0B}" srcOrd="0" destOrd="0" presId="urn:microsoft.com/office/officeart/2009/3/layout/HorizontalOrganizationChart"/>
    <dgm:cxn modelId="{692085B8-BD7F-43D6-9189-C75195BE3622}" type="presOf" srcId="{AEADF29B-6EF3-43E0-8D9B-CB35EE854D46}" destId="{741FBE7A-75BD-45CB-97EE-6A6DDDEC97E5}" srcOrd="1" destOrd="0" presId="urn:microsoft.com/office/officeart/2009/3/layout/HorizontalOrganizationChart"/>
    <dgm:cxn modelId="{880D89BF-0B86-440F-9C9F-0972491F4925}" type="presOf" srcId="{83F2BADB-D422-4D88-BA89-3A31233586F5}" destId="{1C368447-3151-4114-803C-A6E6E6BB074A}" srcOrd="0" destOrd="0" presId="urn:microsoft.com/office/officeart/2009/3/layout/HorizontalOrganizationChart"/>
    <dgm:cxn modelId="{63D6D1C8-2B68-4188-ADF4-D97FC7BB4350}" type="presOf" srcId="{4211382D-8572-4709-B77F-D968E5E2B676}" destId="{6A17C67C-7D3C-4192-9DDD-A9278153DF7C}" srcOrd="0" destOrd="0" presId="urn:microsoft.com/office/officeart/2009/3/layout/HorizontalOrganizationChart"/>
    <dgm:cxn modelId="{596E09CA-0147-4022-860E-0233DA5F6D81}" type="presOf" srcId="{0B5D136F-581E-41F6-8E75-7CEC3F1CD201}" destId="{EC00FC63-8B19-44D7-8035-283EB0BB5FD7}" srcOrd="0" destOrd="0" presId="urn:microsoft.com/office/officeart/2009/3/layout/HorizontalOrganizationChart"/>
    <dgm:cxn modelId="{A13B47CD-2980-47FC-A979-6E0086529146}" srcId="{6CB86EC6-366E-4772-845B-035A4CB0431A}" destId="{26B12899-C03A-45A5-8F1D-55D2475AB3BE}" srcOrd="5" destOrd="0" parTransId="{E5F3831F-A8B8-425F-87CF-43560EAF081C}" sibTransId="{2C1A3D3B-7CDD-490B-8CAA-4F35F97CFD22}"/>
    <dgm:cxn modelId="{BFDB16CF-CF96-41C9-96B2-8A16706BC639}" type="presOf" srcId="{ABE88FD9-6C75-4765-AE86-2481C542AF39}" destId="{6D86FAB8-7C91-4C1B-B8C6-C0D8756B7F5A}" srcOrd="0" destOrd="0" presId="urn:microsoft.com/office/officeart/2009/3/layout/HorizontalOrganizationChart"/>
    <dgm:cxn modelId="{A55E2ADF-BADB-43CA-A886-74475680A705}" type="presOf" srcId="{14CD7615-1C2D-4B7B-B131-D89C176307C2}" destId="{485E40C8-B7C0-46C0-9D3C-42B97152343A}" srcOrd="0" destOrd="0" presId="urn:microsoft.com/office/officeart/2009/3/layout/HorizontalOrganizationChart"/>
    <dgm:cxn modelId="{C7FC99E2-35C2-4C10-A072-861C4B83EC2B}" type="presOf" srcId="{539713A5-3029-48D9-B239-7A4D24EFF750}" destId="{5BD73072-FB41-4964-A5E0-AF1FD09FC17E}" srcOrd="0" destOrd="0" presId="urn:microsoft.com/office/officeart/2009/3/layout/HorizontalOrganizationChart"/>
    <dgm:cxn modelId="{C9D64BE3-AC10-4955-8A28-755CC3422878}" type="presOf" srcId="{FCCD8D08-E736-407A-B3DF-D3A1C116DFCD}" destId="{0AFAE3AC-6BBC-4F27-95C0-9A4B2BE541C8}" srcOrd="1" destOrd="0" presId="urn:microsoft.com/office/officeart/2009/3/layout/HorizontalOrganizationChart"/>
    <dgm:cxn modelId="{DD9654E4-EDA7-41DB-A982-26393D78DCAB}" type="presOf" srcId="{3E095E23-EBC3-4060-917E-376F8F1549DC}" destId="{3086DABC-3E1C-40A9-998E-243260C30995}" srcOrd="1" destOrd="0" presId="urn:microsoft.com/office/officeart/2009/3/layout/HorizontalOrganizationChart"/>
    <dgm:cxn modelId="{18D23FE5-BE8D-4713-8EA5-B591DC9C1A4E}" srcId="{F343FEAD-E670-4605-B011-3096EDAADD74}" destId="{A2738E12-C8AC-467E-879B-3D1A60C650D9}" srcOrd="1" destOrd="0" parTransId="{AF6E5E6D-1880-47A4-8B72-624FE9F0A0D5}" sibTransId="{A50E8F53-AC6B-48F7-9ECF-3073D8AE7361}"/>
    <dgm:cxn modelId="{A918CCEC-B08A-4343-8B46-22DB2B5F2125}" type="presOf" srcId="{B346695A-4783-4884-A566-49DE1F239E7C}" destId="{49542A7B-568F-4A8F-8369-981692829AB1}" srcOrd="1" destOrd="0" presId="urn:microsoft.com/office/officeart/2009/3/layout/HorizontalOrganizationChart"/>
    <dgm:cxn modelId="{EE9053EE-E6A7-48EA-86A6-FB3B659860F5}" srcId="{6CB86EC6-366E-4772-845B-035A4CB0431A}" destId="{0D52AAF2-A604-40B4-9CAB-500730448DE3}" srcOrd="0" destOrd="0" parTransId="{12C412C2-ED4F-4446-A9AA-32CB297223DF}" sibTransId="{FF284787-9908-40FF-B016-7F6C2F266267}"/>
    <dgm:cxn modelId="{B9A377EE-D7A0-494B-8A33-9C857D2D0A75}" srcId="{4D75AF33-86D5-4C24-83CA-C2318C82B00E}" destId="{B346695A-4783-4884-A566-49DE1F239E7C}" srcOrd="0" destOrd="0" parTransId="{8265C626-7BB9-4647-AB5B-6893137E2227}" sibTransId="{399C0C16-1EDE-41A4-B75E-85CFE260C8A6}"/>
    <dgm:cxn modelId="{DE5631F4-1FC5-4CEF-80FB-F3DAF33AFB6F}" type="presOf" srcId="{4D75AF33-86D5-4C24-83CA-C2318C82B00E}" destId="{57331088-A6EB-4E3D-A90B-72942DA99559}" srcOrd="1" destOrd="0" presId="urn:microsoft.com/office/officeart/2009/3/layout/HorizontalOrganizationChart"/>
    <dgm:cxn modelId="{90BCFD40-3AAB-4729-88FF-D0D47BC03DCC}" type="presParOf" srcId="{C2B4AD0E-7394-4F76-A109-9B57CFA77D0B}" destId="{0536F2A4-7152-4ED2-B57A-C4FBCD63203F}" srcOrd="0" destOrd="0" presId="urn:microsoft.com/office/officeart/2009/3/layout/HorizontalOrganizationChart"/>
    <dgm:cxn modelId="{4DE8571E-91A3-4424-BB3A-E3563FDEF3F3}" type="presParOf" srcId="{0536F2A4-7152-4ED2-B57A-C4FBCD63203F}" destId="{7B1C58D4-4127-4080-8C51-E47298E35C44}" srcOrd="0" destOrd="0" presId="urn:microsoft.com/office/officeart/2009/3/layout/HorizontalOrganizationChart"/>
    <dgm:cxn modelId="{F5A2BB68-81C5-4C30-AC11-04CCF940412F}" type="presParOf" srcId="{7B1C58D4-4127-4080-8C51-E47298E35C44}" destId="{BF42AFAB-B42D-40A6-96DE-28A2FBAD21BF}" srcOrd="0" destOrd="0" presId="urn:microsoft.com/office/officeart/2009/3/layout/HorizontalOrganizationChart"/>
    <dgm:cxn modelId="{D84F6739-A46C-4E73-AFFA-46BC29E6EDFC}" type="presParOf" srcId="{7B1C58D4-4127-4080-8C51-E47298E35C44}" destId="{741FBE7A-75BD-45CB-97EE-6A6DDDEC97E5}" srcOrd="1" destOrd="0" presId="urn:microsoft.com/office/officeart/2009/3/layout/HorizontalOrganizationChart"/>
    <dgm:cxn modelId="{F52D935F-5D96-4510-A549-3390920B0F34}" type="presParOf" srcId="{0536F2A4-7152-4ED2-B57A-C4FBCD63203F}" destId="{B061B0A6-8CA1-4341-A7BB-208F4CE5B087}" srcOrd="1" destOrd="0" presId="urn:microsoft.com/office/officeart/2009/3/layout/HorizontalOrganizationChart"/>
    <dgm:cxn modelId="{536A5893-EBEB-4A48-B750-1E281CC762CD}" type="presParOf" srcId="{0536F2A4-7152-4ED2-B57A-C4FBCD63203F}" destId="{6B414A63-2C37-4896-B8BC-2719605C0FE2}" srcOrd="2" destOrd="0" presId="urn:microsoft.com/office/officeart/2009/3/layout/HorizontalOrganizationChart"/>
    <dgm:cxn modelId="{AE746566-D6C1-4772-89FF-6F98B42AE983}" type="presParOf" srcId="{6B414A63-2C37-4896-B8BC-2719605C0FE2}" destId="{D0E0C64A-4627-4C21-8AD8-007A348460B1}" srcOrd="0" destOrd="0" presId="urn:microsoft.com/office/officeart/2009/3/layout/HorizontalOrganizationChart"/>
    <dgm:cxn modelId="{60A03375-5DA4-448B-9719-395426887A67}" type="presParOf" srcId="{6B414A63-2C37-4896-B8BC-2719605C0FE2}" destId="{981EE4A8-BC6B-4A22-B587-3ACD10618E3E}" srcOrd="1" destOrd="0" presId="urn:microsoft.com/office/officeart/2009/3/layout/HorizontalOrganizationChart"/>
    <dgm:cxn modelId="{27AE5529-1FD6-4EB6-921B-3A64653CC78A}" type="presParOf" srcId="{981EE4A8-BC6B-4A22-B587-3ACD10618E3E}" destId="{9BDF15CC-C633-4B80-B966-CE8409AFADEA}" srcOrd="0" destOrd="0" presId="urn:microsoft.com/office/officeart/2009/3/layout/HorizontalOrganizationChart"/>
    <dgm:cxn modelId="{42503A58-4307-4CA2-9854-87929A4FBC5D}" type="presParOf" srcId="{9BDF15CC-C633-4B80-B966-CE8409AFADEA}" destId="{5BD73072-FB41-4964-A5E0-AF1FD09FC17E}" srcOrd="0" destOrd="0" presId="urn:microsoft.com/office/officeart/2009/3/layout/HorizontalOrganizationChart"/>
    <dgm:cxn modelId="{1289CE31-DD7B-4A23-8FF3-D1B035A116F4}" type="presParOf" srcId="{9BDF15CC-C633-4B80-B966-CE8409AFADEA}" destId="{42F9B548-DA9A-44C0-9ECD-3D19AAA95CD4}" srcOrd="1" destOrd="0" presId="urn:microsoft.com/office/officeart/2009/3/layout/HorizontalOrganizationChart"/>
    <dgm:cxn modelId="{268D0C04-31E6-4FBA-9D61-FF79E8714DBC}" type="presParOf" srcId="{981EE4A8-BC6B-4A22-B587-3ACD10618E3E}" destId="{44D884DC-33AE-4AC5-817C-82A14585CC44}" srcOrd="1" destOrd="0" presId="urn:microsoft.com/office/officeart/2009/3/layout/HorizontalOrganizationChart"/>
    <dgm:cxn modelId="{57294D61-4C53-4681-B441-C0CC4F452CAA}" type="presParOf" srcId="{981EE4A8-BC6B-4A22-B587-3ACD10618E3E}" destId="{B459CFCB-A86C-4E87-AA77-98F7D9C3CA5C}" srcOrd="2" destOrd="0" presId="urn:microsoft.com/office/officeart/2009/3/layout/HorizontalOrganizationChart"/>
    <dgm:cxn modelId="{C256EE92-C0F6-44DA-BA57-E9246659A3D1}" type="presParOf" srcId="{B459CFCB-A86C-4E87-AA77-98F7D9C3CA5C}" destId="{1C368447-3151-4114-803C-A6E6E6BB074A}" srcOrd="0" destOrd="0" presId="urn:microsoft.com/office/officeart/2009/3/layout/HorizontalOrganizationChart"/>
    <dgm:cxn modelId="{2BCEF78B-6C3F-4BC6-B507-B0732461AF8D}" type="presParOf" srcId="{B459CFCB-A86C-4E87-AA77-98F7D9C3CA5C}" destId="{0DA3A13E-EA49-4BE1-84DC-CA9E09605278}" srcOrd="1" destOrd="0" presId="urn:microsoft.com/office/officeart/2009/3/layout/HorizontalOrganizationChart"/>
    <dgm:cxn modelId="{4ABF540D-4A5C-44C9-990B-776DBD52C5F3}" type="presParOf" srcId="{0DA3A13E-EA49-4BE1-84DC-CA9E09605278}" destId="{0FC82D27-9997-4AD8-9349-BD1E796DDAAD}" srcOrd="0" destOrd="0" presId="urn:microsoft.com/office/officeart/2009/3/layout/HorizontalOrganizationChart"/>
    <dgm:cxn modelId="{A57D4A62-0B65-4917-BFCD-CDE483B106A3}" type="presParOf" srcId="{0FC82D27-9997-4AD8-9349-BD1E796DDAAD}" destId="{8B3FEDDE-A81A-4789-8564-03BEADBDA81C}" srcOrd="0" destOrd="0" presId="urn:microsoft.com/office/officeart/2009/3/layout/HorizontalOrganizationChart"/>
    <dgm:cxn modelId="{0A93CF26-E9F8-4001-8E85-FE87A6D16C61}" type="presParOf" srcId="{0FC82D27-9997-4AD8-9349-BD1E796DDAAD}" destId="{57331088-A6EB-4E3D-A90B-72942DA99559}" srcOrd="1" destOrd="0" presId="urn:microsoft.com/office/officeart/2009/3/layout/HorizontalOrganizationChart"/>
    <dgm:cxn modelId="{6B02A551-0B2E-402A-97EC-C755349257A1}" type="presParOf" srcId="{0DA3A13E-EA49-4BE1-84DC-CA9E09605278}" destId="{742D1E19-833A-4160-B378-127B00975C63}" srcOrd="1" destOrd="0" presId="urn:microsoft.com/office/officeart/2009/3/layout/HorizontalOrganizationChart"/>
    <dgm:cxn modelId="{635FFA62-0550-4F54-B47F-A58D9F3F1E4F}" type="presParOf" srcId="{0DA3A13E-EA49-4BE1-84DC-CA9E09605278}" destId="{DBC701CF-11CA-4659-A0E6-33828DA4AD3E}" srcOrd="2" destOrd="0" presId="urn:microsoft.com/office/officeart/2009/3/layout/HorizontalOrganizationChart"/>
    <dgm:cxn modelId="{6F3A5A73-6C7B-47E8-915F-2FB9C7A50E2E}" type="presParOf" srcId="{DBC701CF-11CA-4659-A0E6-33828DA4AD3E}" destId="{B77940FE-5B6E-4ED4-A60D-420B78089E6C}" srcOrd="0" destOrd="0" presId="urn:microsoft.com/office/officeart/2009/3/layout/HorizontalOrganizationChart"/>
    <dgm:cxn modelId="{81454658-7340-4421-B333-36019A335527}" type="presParOf" srcId="{DBC701CF-11CA-4659-A0E6-33828DA4AD3E}" destId="{AB36DF6E-1A0E-4F41-B5CD-681C446098F5}" srcOrd="1" destOrd="0" presId="urn:microsoft.com/office/officeart/2009/3/layout/HorizontalOrganizationChart"/>
    <dgm:cxn modelId="{F2E1FA63-4F04-452E-97A3-888446F9669B}" type="presParOf" srcId="{AB36DF6E-1A0E-4F41-B5CD-681C446098F5}" destId="{28305849-8210-41DE-9F91-9B30B77C87CF}" srcOrd="0" destOrd="0" presId="urn:microsoft.com/office/officeart/2009/3/layout/HorizontalOrganizationChart"/>
    <dgm:cxn modelId="{63484101-0A0C-4DA7-BD33-7055C6C6CC5A}" type="presParOf" srcId="{28305849-8210-41DE-9F91-9B30B77C87CF}" destId="{C6D1CA74-AD19-4795-AE52-DE8AECC0F09F}" srcOrd="0" destOrd="0" presId="urn:microsoft.com/office/officeart/2009/3/layout/HorizontalOrganizationChart"/>
    <dgm:cxn modelId="{5CCF22F7-162A-4133-BC64-0726FB00E3B9}" type="presParOf" srcId="{28305849-8210-41DE-9F91-9B30B77C87CF}" destId="{49542A7B-568F-4A8F-8369-981692829AB1}" srcOrd="1" destOrd="0" presId="urn:microsoft.com/office/officeart/2009/3/layout/HorizontalOrganizationChart"/>
    <dgm:cxn modelId="{E0986167-4450-4EF3-94F4-BAA544936D18}" type="presParOf" srcId="{AB36DF6E-1A0E-4F41-B5CD-681C446098F5}" destId="{8F38638F-BBAD-4C47-99A4-03AB286B7C57}" srcOrd="1" destOrd="0" presId="urn:microsoft.com/office/officeart/2009/3/layout/HorizontalOrganizationChart"/>
    <dgm:cxn modelId="{84D6F9EB-2E99-44EE-A8EE-FE6F877E74E3}" type="presParOf" srcId="{AB36DF6E-1A0E-4F41-B5CD-681C446098F5}" destId="{0FDDFEE6-6713-4655-9737-0A1C20D686F5}" srcOrd="2" destOrd="0" presId="urn:microsoft.com/office/officeart/2009/3/layout/HorizontalOrganizationChart"/>
    <dgm:cxn modelId="{086BC11C-E083-4D9A-9E29-CFDC7C0828AD}" type="presParOf" srcId="{DBC701CF-11CA-4659-A0E6-33828DA4AD3E}" destId="{6A17C67C-7D3C-4192-9DDD-A9278153DF7C}" srcOrd="2" destOrd="0" presId="urn:microsoft.com/office/officeart/2009/3/layout/HorizontalOrganizationChart"/>
    <dgm:cxn modelId="{69641B11-EA91-4D39-BBCA-F823E608C7D6}" type="presParOf" srcId="{DBC701CF-11CA-4659-A0E6-33828DA4AD3E}" destId="{D45D9646-1BB9-4ECD-BBE1-413F8717F508}" srcOrd="3" destOrd="0" presId="urn:microsoft.com/office/officeart/2009/3/layout/HorizontalOrganizationChart"/>
    <dgm:cxn modelId="{B56F36BF-A9FD-4F0B-AB98-A5CB82C05C53}" type="presParOf" srcId="{D45D9646-1BB9-4ECD-BBE1-413F8717F508}" destId="{6E4BB773-B75B-4259-A0D9-15BB31BB5D48}" srcOrd="0" destOrd="0" presId="urn:microsoft.com/office/officeart/2009/3/layout/HorizontalOrganizationChart"/>
    <dgm:cxn modelId="{A1C7F2DC-6DB1-49BC-BD0E-D2AED52CBF31}" type="presParOf" srcId="{6E4BB773-B75B-4259-A0D9-15BB31BB5D48}" destId="{8198590F-2D57-4D5C-BC5B-7A30F75CC3E3}" srcOrd="0" destOrd="0" presId="urn:microsoft.com/office/officeart/2009/3/layout/HorizontalOrganizationChart"/>
    <dgm:cxn modelId="{803085D1-05D7-44D8-9434-35B669DA65A0}" type="presParOf" srcId="{6E4BB773-B75B-4259-A0D9-15BB31BB5D48}" destId="{4F64655E-1EBA-406B-B641-C34CF826DF86}" srcOrd="1" destOrd="0" presId="urn:microsoft.com/office/officeart/2009/3/layout/HorizontalOrganizationChart"/>
    <dgm:cxn modelId="{3433C34D-0E6B-42F5-BCFC-B889BCCCE6F0}" type="presParOf" srcId="{D45D9646-1BB9-4ECD-BBE1-413F8717F508}" destId="{11DFCE4E-E282-4000-AB19-8D366A25E563}" srcOrd="1" destOrd="0" presId="urn:microsoft.com/office/officeart/2009/3/layout/HorizontalOrganizationChart"/>
    <dgm:cxn modelId="{D192FD6A-0345-4CEE-8F92-4EB23C46DE63}" type="presParOf" srcId="{D45D9646-1BB9-4ECD-BBE1-413F8717F508}" destId="{D3C7FE57-8141-483F-B7D7-01BC88CCA32C}" srcOrd="2" destOrd="0" presId="urn:microsoft.com/office/officeart/2009/3/layout/HorizontalOrganizationChart"/>
    <dgm:cxn modelId="{0FCB0B31-8F62-4368-B2D3-A002DCA6D139}" type="presParOf" srcId="{B459CFCB-A86C-4E87-AA77-98F7D9C3CA5C}" destId="{EC00FC63-8B19-44D7-8035-283EB0BB5FD7}" srcOrd="2" destOrd="0" presId="urn:microsoft.com/office/officeart/2009/3/layout/HorizontalOrganizationChart"/>
    <dgm:cxn modelId="{1823E79A-8E6D-40F4-A7A2-7947EFC8A2D1}" type="presParOf" srcId="{B459CFCB-A86C-4E87-AA77-98F7D9C3CA5C}" destId="{36524D4C-C6A6-4D39-8913-1F369EA1F8F6}" srcOrd="3" destOrd="0" presId="urn:microsoft.com/office/officeart/2009/3/layout/HorizontalOrganizationChart"/>
    <dgm:cxn modelId="{51253C80-6A46-4446-976B-6051E2CCD3C7}" type="presParOf" srcId="{36524D4C-C6A6-4D39-8913-1F369EA1F8F6}" destId="{4FC23E1F-3521-453C-9CE4-A331ECC202E1}" srcOrd="0" destOrd="0" presId="urn:microsoft.com/office/officeart/2009/3/layout/HorizontalOrganizationChart"/>
    <dgm:cxn modelId="{145AFDAD-C813-46AC-ACEA-A41C18F57FA1}" type="presParOf" srcId="{4FC23E1F-3521-453C-9CE4-A331ECC202E1}" destId="{90C5820A-03F6-4402-80BE-94B65B352DEF}" srcOrd="0" destOrd="0" presId="urn:microsoft.com/office/officeart/2009/3/layout/HorizontalOrganizationChart"/>
    <dgm:cxn modelId="{8AA4AD8D-40D4-4C51-B37C-1FDD7CDA2F4C}" type="presParOf" srcId="{4FC23E1F-3521-453C-9CE4-A331ECC202E1}" destId="{CA380B32-5789-45F4-BF5C-53AE4491CDC9}" srcOrd="1" destOrd="0" presId="urn:microsoft.com/office/officeart/2009/3/layout/HorizontalOrganizationChart"/>
    <dgm:cxn modelId="{B1795B39-5860-4C79-A1D5-FD8405D8B196}" type="presParOf" srcId="{36524D4C-C6A6-4D39-8913-1F369EA1F8F6}" destId="{C67C40AE-EF25-4D3B-8914-D6EE76E2DE02}" srcOrd="1" destOrd="0" presId="urn:microsoft.com/office/officeart/2009/3/layout/HorizontalOrganizationChart"/>
    <dgm:cxn modelId="{138F60F9-8B03-47F4-B388-D4A8A236377F}" type="presParOf" srcId="{36524D4C-C6A6-4D39-8913-1F369EA1F8F6}" destId="{8AA2C584-68D3-4230-9014-87C8F3EFEBA7}" srcOrd="2" destOrd="0" presId="urn:microsoft.com/office/officeart/2009/3/layout/HorizontalOrganizationChart"/>
    <dgm:cxn modelId="{36DE6F17-7960-4834-844F-29201C541BDE}" type="presParOf" srcId="{8AA2C584-68D3-4230-9014-87C8F3EFEBA7}" destId="{B0F99C3D-FA52-4680-9D85-D1AB4CF25E26}" srcOrd="0" destOrd="0" presId="urn:microsoft.com/office/officeart/2009/3/layout/HorizontalOrganizationChart"/>
    <dgm:cxn modelId="{1EBA571F-BBDE-408D-841D-E06B26F22D97}" type="presParOf" srcId="{8AA2C584-68D3-4230-9014-87C8F3EFEBA7}" destId="{FCB5300F-45A4-446E-8D65-DD6B17CAD54E}" srcOrd="1" destOrd="0" presId="urn:microsoft.com/office/officeart/2009/3/layout/HorizontalOrganizationChart"/>
    <dgm:cxn modelId="{6CB5E3DE-63F6-4D7D-B745-4A8994721B80}" type="presParOf" srcId="{FCB5300F-45A4-446E-8D65-DD6B17CAD54E}" destId="{4B236336-2C69-4709-90FD-9FF1B2A5139C}" srcOrd="0" destOrd="0" presId="urn:microsoft.com/office/officeart/2009/3/layout/HorizontalOrganizationChart"/>
    <dgm:cxn modelId="{1081C163-90C7-4740-92DC-244542CE22F3}" type="presParOf" srcId="{4B236336-2C69-4709-90FD-9FF1B2A5139C}" destId="{485E40C8-B7C0-46C0-9D3C-42B97152343A}" srcOrd="0" destOrd="0" presId="urn:microsoft.com/office/officeart/2009/3/layout/HorizontalOrganizationChart"/>
    <dgm:cxn modelId="{34FD394A-12E0-4F09-9D16-9E8A1D69295A}" type="presParOf" srcId="{4B236336-2C69-4709-90FD-9FF1B2A5139C}" destId="{C7C7A9DA-91B6-4DD0-B41A-4C736FE47EBA}" srcOrd="1" destOrd="0" presId="urn:microsoft.com/office/officeart/2009/3/layout/HorizontalOrganizationChart"/>
    <dgm:cxn modelId="{B2877019-E452-41B6-B60C-771AC0F6A211}" type="presParOf" srcId="{FCB5300F-45A4-446E-8D65-DD6B17CAD54E}" destId="{D11DF437-2B5B-4DBD-8F50-E0AF5DA234AC}" srcOrd="1" destOrd="0" presId="urn:microsoft.com/office/officeart/2009/3/layout/HorizontalOrganizationChart"/>
    <dgm:cxn modelId="{6F3C4E8F-6772-41CC-BA56-11F74D98154A}" type="presParOf" srcId="{FCB5300F-45A4-446E-8D65-DD6B17CAD54E}" destId="{644DFF5F-493D-4D2A-B90F-6C36072C73F4}" srcOrd="2" destOrd="0" presId="urn:microsoft.com/office/officeart/2009/3/layout/HorizontalOrganizationChart"/>
    <dgm:cxn modelId="{DDAE6631-F152-4F59-977B-A2ED8AEEE406}" type="presParOf" srcId="{8AA2C584-68D3-4230-9014-87C8F3EFEBA7}" destId="{FD678D25-465C-4B0A-BC92-8C177991941A}" srcOrd="2" destOrd="0" presId="urn:microsoft.com/office/officeart/2009/3/layout/HorizontalOrganizationChart"/>
    <dgm:cxn modelId="{C3A63E5C-B869-413D-9C43-A97CF2A1A215}" type="presParOf" srcId="{8AA2C584-68D3-4230-9014-87C8F3EFEBA7}" destId="{9D8AFA09-6B60-4BCD-8BBA-E0B911945BD9}" srcOrd="3" destOrd="0" presId="urn:microsoft.com/office/officeart/2009/3/layout/HorizontalOrganizationChart"/>
    <dgm:cxn modelId="{5690A696-0818-455E-A874-1F45D2CE1954}" type="presParOf" srcId="{9D8AFA09-6B60-4BCD-8BBA-E0B911945BD9}" destId="{EFB4B1F6-C535-4911-99B7-1CE0364C030C}" srcOrd="0" destOrd="0" presId="urn:microsoft.com/office/officeart/2009/3/layout/HorizontalOrganizationChart"/>
    <dgm:cxn modelId="{D71CB17A-D739-4CFF-8A02-50E5F8B6620B}" type="presParOf" srcId="{EFB4B1F6-C535-4911-99B7-1CE0364C030C}" destId="{1289A145-E95C-431E-8E8F-075092119101}" srcOrd="0" destOrd="0" presId="urn:microsoft.com/office/officeart/2009/3/layout/HorizontalOrganizationChart"/>
    <dgm:cxn modelId="{A7A06221-2EF1-42CA-A010-83ECC478D3A0}" type="presParOf" srcId="{EFB4B1F6-C535-4911-99B7-1CE0364C030C}" destId="{A54C5F8E-C809-4B4C-A43E-87AE1408888C}" srcOrd="1" destOrd="0" presId="urn:microsoft.com/office/officeart/2009/3/layout/HorizontalOrganizationChart"/>
    <dgm:cxn modelId="{5DC34536-50AF-4C75-B886-BFCE5405E297}" type="presParOf" srcId="{9D8AFA09-6B60-4BCD-8BBA-E0B911945BD9}" destId="{EC8AB3EF-CCCA-409A-B4CA-10AB0795DCD5}" srcOrd="1" destOrd="0" presId="urn:microsoft.com/office/officeart/2009/3/layout/HorizontalOrganizationChart"/>
    <dgm:cxn modelId="{522052B3-D4CD-4552-B20F-82C797622825}" type="presParOf" srcId="{9D8AFA09-6B60-4BCD-8BBA-E0B911945BD9}" destId="{119BF5E7-57BE-4B38-9ED3-C075A18E9789}" srcOrd="2" destOrd="0" presId="urn:microsoft.com/office/officeart/2009/3/layout/HorizontalOrganizationChart"/>
    <dgm:cxn modelId="{6BAE167D-8216-4BCD-90F2-53CA80A7A535}" type="presParOf" srcId="{6B414A63-2C37-4896-B8BC-2719605C0FE2}" destId="{6D86FAB8-7C91-4C1B-B8C6-C0D8756B7F5A}" srcOrd="2" destOrd="0" presId="urn:microsoft.com/office/officeart/2009/3/layout/HorizontalOrganizationChart"/>
    <dgm:cxn modelId="{D27E60A2-B36A-40D4-8BC1-792B9629A7D7}" type="presParOf" srcId="{6B414A63-2C37-4896-B8BC-2719605C0FE2}" destId="{C240F1FD-73F9-40D5-AE45-11A7C285479C}" srcOrd="3" destOrd="0" presId="urn:microsoft.com/office/officeart/2009/3/layout/HorizontalOrganizationChart"/>
    <dgm:cxn modelId="{29187EEF-BC6A-4AE1-844B-065FB4C89ACC}" type="presParOf" srcId="{C240F1FD-73F9-40D5-AE45-11A7C285479C}" destId="{9DF2EBC7-A4CF-45B5-AB16-1691510B7F64}" srcOrd="0" destOrd="0" presId="urn:microsoft.com/office/officeart/2009/3/layout/HorizontalOrganizationChart"/>
    <dgm:cxn modelId="{7F7E2353-E5C9-4920-99CA-8C6E0A79B125}" type="presParOf" srcId="{9DF2EBC7-A4CF-45B5-AB16-1691510B7F64}" destId="{7ED8F792-A569-47DD-B8ED-8A168E13B036}" srcOrd="0" destOrd="0" presId="urn:microsoft.com/office/officeart/2009/3/layout/HorizontalOrganizationChart"/>
    <dgm:cxn modelId="{5483DADB-2114-43A6-889E-E88E3BA0FB15}" type="presParOf" srcId="{9DF2EBC7-A4CF-45B5-AB16-1691510B7F64}" destId="{8BAB0A79-8E28-45DA-B50A-CA0787768D8F}" srcOrd="1" destOrd="0" presId="urn:microsoft.com/office/officeart/2009/3/layout/HorizontalOrganizationChart"/>
    <dgm:cxn modelId="{C7EC49BB-B68C-4B76-A818-86A5F3A9B968}" type="presParOf" srcId="{C240F1FD-73F9-40D5-AE45-11A7C285479C}" destId="{B8494188-8486-4879-909E-A2AE68DE2B92}" srcOrd="1" destOrd="0" presId="urn:microsoft.com/office/officeart/2009/3/layout/HorizontalOrganizationChart"/>
    <dgm:cxn modelId="{9A14CE19-2831-4D47-9D12-A866F15473E8}" type="presParOf" srcId="{C240F1FD-73F9-40D5-AE45-11A7C285479C}" destId="{CA33EB9C-7ACE-458D-8398-20000C400525}" srcOrd="2" destOrd="0" presId="urn:microsoft.com/office/officeart/2009/3/layout/HorizontalOrganizationChart"/>
    <dgm:cxn modelId="{CD83E327-E503-4D05-B8E1-729859A26F61}" type="presParOf" srcId="{CA33EB9C-7ACE-458D-8398-20000C400525}" destId="{1BAA79EF-FF83-40E7-86A4-175A75065B8E}" srcOrd="0" destOrd="0" presId="urn:microsoft.com/office/officeart/2009/3/layout/HorizontalOrganizationChart"/>
    <dgm:cxn modelId="{69EBC79C-C1E8-435D-B641-C5723A4FF970}" type="presParOf" srcId="{CA33EB9C-7ACE-458D-8398-20000C400525}" destId="{67642707-6998-4B29-9C95-B733F52C5ABD}" srcOrd="1" destOrd="0" presId="urn:microsoft.com/office/officeart/2009/3/layout/HorizontalOrganizationChart"/>
    <dgm:cxn modelId="{C6214062-2862-4514-ABF8-D5B468DAC2A8}" type="presParOf" srcId="{67642707-6998-4B29-9C95-B733F52C5ABD}" destId="{29474DC6-0265-4AA4-BD80-3F8E2777E2F7}" srcOrd="0" destOrd="0" presId="urn:microsoft.com/office/officeart/2009/3/layout/HorizontalOrganizationChart"/>
    <dgm:cxn modelId="{70F6B4A3-B02E-400A-99D6-F646427E656D}" type="presParOf" srcId="{29474DC6-0265-4AA4-BD80-3F8E2777E2F7}" destId="{702AA0F2-A094-4F2B-90C4-97ED37E2A3F3}" srcOrd="0" destOrd="0" presId="urn:microsoft.com/office/officeart/2009/3/layout/HorizontalOrganizationChart"/>
    <dgm:cxn modelId="{3A8A9136-A475-49BF-AACC-07DD512B001C}" type="presParOf" srcId="{29474DC6-0265-4AA4-BD80-3F8E2777E2F7}" destId="{982597DA-2B81-47D3-B372-0D7AFA89840C}" srcOrd="1" destOrd="0" presId="urn:microsoft.com/office/officeart/2009/3/layout/HorizontalOrganizationChart"/>
    <dgm:cxn modelId="{261F4331-5726-4F88-9B37-4C0637D493B1}" type="presParOf" srcId="{67642707-6998-4B29-9C95-B733F52C5ABD}" destId="{03AAA539-AEC9-440C-AB3C-C701D13D5C9E}" srcOrd="1" destOrd="0" presId="urn:microsoft.com/office/officeart/2009/3/layout/HorizontalOrganizationChart"/>
    <dgm:cxn modelId="{0D8AC361-DB4C-437B-B0D8-A384039DB3A5}" type="presParOf" srcId="{67642707-6998-4B29-9C95-B733F52C5ABD}" destId="{9DEB065D-AC1C-425D-88BC-9A3EDC90076D}" srcOrd="2" destOrd="0" presId="urn:microsoft.com/office/officeart/2009/3/layout/HorizontalOrganizationChart"/>
    <dgm:cxn modelId="{4955EBA8-E9C4-4985-8038-4671939BD655}" type="presParOf" srcId="{CA33EB9C-7ACE-458D-8398-20000C400525}" destId="{85506E6C-DBFA-4E69-92F4-5B86EAC37CA2}" srcOrd="2" destOrd="0" presId="urn:microsoft.com/office/officeart/2009/3/layout/HorizontalOrganizationChart"/>
    <dgm:cxn modelId="{37C84ED9-8E6A-469B-8B46-EEDEBB1C5763}" type="presParOf" srcId="{CA33EB9C-7ACE-458D-8398-20000C400525}" destId="{7B2282D2-985D-4D0E-8CC8-0BD884E089CF}" srcOrd="3" destOrd="0" presId="urn:microsoft.com/office/officeart/2009/3/layout/HorizontalOrganizationChart"/>
    <dgm:cxn modelId="{B88CC850-9D76-4347-83B3-B6E629410E6C}" type="presParOf" srcId="{7B2282D2-985D-4D0E-8CC8-0BD884E089CF}" destId="{18547A2B-68B9-439C-A2EF-E2ED8ACC782A}" srcOrd="0" destOrd="0" presId="urn:microsoft.com/office/officeart/2009/3/layout/HorizontalOrganizationChart"/>
    <dgm:cxn modelId="{7716E861-1730-4183-A4E0-18CF02A07E9C}" type="presParOf" srcId="{18547A2B-68B9-439C-A2EF-E2ED8ACC782A}" destId="{E290EC92-E94B-4D46-8F4F-64AA75F34BA5}" srcOrd="0" destOrd="0" presId="urn:microsoft.com/office/officeart/2009/3/layout/HorizontalOrganizationChart"/>
    <dgm:cxn modelId="{96C75932-4699-4F6E-8E5C-B3D9BAEE65FE}" type="presParOf" srcId="{18547A2B-68B9-439C-A2EF-E2ED8ACC782A}" destId="{5F7D89D1-C43C-4591-9BDE-DDEA06D82F1E}" srcOrd="1" destOrd="0" presId="urn:microsoft.com/office/officeart/2009/3/layout/HorizontalOrganizationChart"/>
    <dgm:cxn modelId="{FA8E7369-F0B8-4E61-9E0C-F761B17EC8F2}" type="presParOf" srcId="{7B2282D2-985D-4D0E-8CC8-0BD884E089CF}" destId="{632650D4-B673-421D-8628-46B3FB99A191}" srcOrd="1" destOrd="0" presId="urn:microsoft.com/office/officeart/2009/3/layout/HorizontalOrganizationChart"/>
    <dgm:cxn modelId="{E83CE7BD-EDB1-4521-B433-D25E01D1C1AA}" type="presParOf" srcId="{7B2282D2-985D-4D0E-8CC8-0BD884E089CF}" destId="{BFBA0085-98ED-42F8-8E38-038008C94631}" srcOrd="2" destOrd="0" presId="urn:microsoft.com/office/officeart/2009/3/layout/HorizontalOrganizationChart"/>
    <dgm:cxn modelId="{EC5983EC-46C2-4D32-AF10-68248866B356}" type="presParOf" srcId="{CA33EB9C-7ACE-458D-8398-20000C400525}" destId="{F2431200-2029-4229-8B46-9F12E5CB3621}" srcOrd="4" destOrd="0" presId="urn:microsoft.com/office/officeart/2009/3/layout/HorizontalOrganizationChart"/>
    <dgm:cxn modelId="{E4D3BDC6-68C3-442F-B608-0E5B2E3E6EF2}" type="presParOf" srcId="{CA33EB9C-7ACE-458D-8398-20000C400525}" destId="{270DDE32-7A4E-494F-B969-8282B1F1C9E7}" srcOrd="5" destOrd="0" presId="urn:microsoft.com/office/officeart/2009/3/layout/HorizontalOrganizationChart"/>
    <dgm:cxn modelId="{95D843F4-63FD-4CF7-BAF5-DF054BA48A1D}" type="presParOf" srcId="{270DDE32-7A4E-494F-B969-8282B1F1C9E7}" destId="{88BEA85B-20EF-4BB3-BB00-FB0DE35B0421}" srcOrd="0" destOrd="0" presId="urn:microsoft.com/office/officeart/2009/3/layout/HorizontalOrganizationChart"/>
    <dgm:cxn modelId="{866C9E7F-C836-46BA-92AF-5CAA6834EFA8}" type="presParOf" srcId="{88BEA85B-20EF-4BB3-BB00-FB0DE35B0421}" destId="{4F7B4DF8-F223-471D-8BCB-C8DF28A57FD7}" srcOrd="0" destOrd="0" presId="urn:microsoft.com/office/officeart/2009/3/layout/HorizontalOrganizationChart"/>
    <dgm:cxn modelId="{2AB35ECE-1C5D-485A-96BA-C66BA8022F07}" type="presParOf" srcId="{88BEA85B-20EF-4BB3-BB00-FB0DE35B0421}" destId="{0AFAE3AC-6BBC-4F27-95C0-9A4B2BE541C8}" srcOrd="1" destOrd="0" presId="urn:microsoft.com/office/officeart/2009/3/layout/HorizontalOrganizationChart"/>
    <dgm:cxn modelId="{975161A3-AE21-4542-B0DF-90E22F37F30D}" type="presParOf" srcId="{270DDE32-7A4E-494F-B969-8282B1F1C9E7}" destId="{8C8C95CD-E973-4135-BFE8-49C1B0E7FE41}" srcOrd="1" destOrd="0" presId="urn:microsoft.com/office/officeart/2009/3/layout/HorizontalOrganizationChart"/>
    <dgm:cxn modelId="{D1BDE6CB-5024-4041-A5ED-634257366A4A}" type="presParOf" srcId="{270DDE32-7A4E-494F-B969-8282B1F1C9E7}" destId="{351444CD-BC64-48E8-BBFA-7BCF96A91DBE}" srcOrd="2" destOrd="0" presId="urn:microsoft.com/office/officeart/2009/3/layout/HorizontalOrganizationChart"/>
    <dgm:cxn modelId="{427F40BA-1D30-4E53-B218-A6BDFCF90811}" type="presParOf" srcId="{CA33EB9C-7ACE-458D-8398-20000C400525}" destId="{5F2FA039-4810-4182-995C-12EFE9B86668}" srcOrd="6" destOrd="0" presId="urn:microsoft.com/office/officeart/2009/3/layout/HorizontalOrganizationChart"/>
    <dgm:cxn modelId="{3501A290-5663-4330-A1BE-E0EB0029725C}" type="presParOf" srcId="{CA33EB9C-7ACE-458D-8398-20000C400525}" destId="{84D6D55A-D79B-4684-A9F0-2B67CAFC976F}" srcOrd="7" destOrd="0" presId="urn:microsoft.com/office/officeart/2009/3/layout/HorizontalOrganizationChart"/>
    <dgm:cxn modelId="{0965290A-8552-4A8D-8C6E-C43453F5072A}" type="presParOf" srcId="{84D6D55A-D79B-4684-A9F0-2B67CAFC976F}" destId="{C6D57992-3441-4BCE-AC16-3DB0291E7AA0}" srcOrd="0" destOrd="0" presId="urn:microsoft.com/office/officeart/2009/3/layout/HorizontalOrganizationChart"/>
    <dgm:cxn modelId="{F19D58A2-80AD-49F4-BEC6-DF59871D4B32}" type="presParOf" srcId="{C6D57992-3441-4BCE-AC16-3DB0291E7AA0}" destId="{3C82DD20-4D4D-43D1-BF38-1EBB5DB83AE8}" srcOrd="0" destOrd="0" presId="urn:microsoft.com/office/officeart/2009/3/layout/HorizontalOrganizationChart"/>
    <dgm:cxn modelId="{E652D581-B19B-4841-878F-337429AF9720}" type="presParOf" srcId="{C6D57992-3441-4BCE-AC16-3DB0291E7AA0}" destId="{13D2A6F4-24AF-4BB2-9AC5-A5115BF3764D}" srcOrd="1" destOrd="0" presId="urn:microsoft.com/office/officeart/2009/3/layout/HorizontalOrganizationChart"/>
    <dgm:cxn modelId="{4F103467-4B9B-469E-852B-048A2A5A17CB}" type="presParOf" srcId="{84D6D55A-D79B-4684-A9F0-2B67CAFC976F}" destId="{0056F39D-AB6F-4FEB-9364-4171B9CF26E3}" srcOrd="1" destOrd="0" presId="urn:microsoft.com/office/officeart/2009/3/layout/HorizontalOrganizationChart"/>
    <dgm:cxn modelId="{4A8A8DF2-E09A-4476-A5C1-42E777D3BAA8}" type="presParOf" srcId="{84D6D55A-D79B-4684-A9F0-2B67CAFC976F}" destId="{AA8FAA62-D8DA-421A-9CCB-4DBD7212C94B}" srcOrd="2" destOrd="0" presId="urn:microsoft.com/office/officeart/2009/3/layout/HorizontalOrganizationChart"/>
    <dgm:cxn modelId="{DC80B6F6-28C3-4523-9C6F-866C93292BD8}" type="presParOf" srcId="{CA33EB9C-7ACE-458D-8398-20000C400525}" destId="{1B9E04B3-B146-47AD-8118-C9BD59B7B24D}" srcOrd="8" destOrd="0" presId="urn:microsoft.com/office/officeart/2009/3/layout/HorizontalOrganizationChart"/>
    <dgm:cxn modelId="{439377BF-9E6B-418C-8669-5C0315DA88C2}" type="presParOf" srcId="{CA33EB9C-7ACE-458D-8398-20000C400525}" destId="{5FA9B592-236A-421D-A8D2-BF691B16F609}" srcOrd="9" destOrd="0" presId="urn:microsoft.com/office/officeart/2009/3/layout/HorizontalOrganizationChart"/>
    <dgm:cxn modelId="{0B1C29F0-3421-4772-A6BD-B7D9E105AF0D}" type="presParOf" srcId="{5FA9B592-236A-421D-A8D2-BF691B16F609}" destId="{051A4701-B6C4-4714-953D-89E993A582DC}" srcOrd="0" destOrd="0" presId="urn:microsoft.com/office/officeart/2009/3/layout/HorizontalOrganizationChart"/>
    <dgm:cxn modelId="{28C2C0ED-B775-47BC-A445-D7C581C66F1F}" type="presParOf" srcId="{051A4701-B6C4-4714-953D-89E993A582DC}" destId="{910B237B-796C-4457-A618-6A1D0ED0B84D}" srcOrd="0" destOrd="0" presId="urn:microsoft.com/office/officeart/2009/3/layout/HorizontalOrganizationChart"/>
    <dgm:cxn modelId="{C7482D13-D789-4D0D-9EC0-FA259A8D6993}" type="presParOf" srcId="{051A4701-B6C4-4714-953D-89E993A582DC}" destId="{3086DABC-3E1C-40A9-998E-243260C30995}" srcOrd="1" destOrd="0" presId="urn:microsoft.com/office/officeart/2009/3/layout/HorizontalOrganizationChart"/>
    <dgm:cxn modelId="{585B8759-FDEE-45AB-9C6B-82DBEA5B281A}" type="presParOf" srcId="{5FA9B592-236A-421D-A8D2-BF691B16F609}" destId="{577EF956-677A-4AE2-A6FC-F4CF0DF0F233}" srcOrd="1" destOrd="0" presId="urn:microsoft.com/office/officeart/2009/3/layout/HorizontalOrganizationChart"/>
    <dgm:cxn modelId="{19360C6B-7E83-4665-ADB5-4A60E1C50A25}" type="presParOf" srcId="{5FA9B592-236A-421D-A8D2-BF691B16F609}" destId="{37F254AB-43A5-44C6-A9AD-B1AD08985AE7}" srcOrd="2" destOrd="0" presId="urn:microsoft.com/office/officeart/2009/3/layout/HorizontalOrganizationChart"/>
    <dgm:cxn modelId="{5BDB52CC-9992-4D0E-9944-893724B30DA9}" type="presParOf" srcId="{CA33EB9C-7ACE-458D-8398-20000C400525}" destId="{01D9207E-906B-4A3F-8B3C-12B103CADA88}" srcOrd="10" destOrd="0" presId="urn:microsoft.com/office/officeart/2009/3/layout/HorizontalOrganizationChart"/>
    <dgm:cxn modelId="{4F62D73F-70D6-49E5-ACD9-29DA78120191}" type="presParOf" srcId="{CA33EB9C-7ACE-458D-8398-20000C400525}" destId="{3219D4FC-20C7-4C65-A9F6-84F717ECA371}" srcOrd="11" destOrd="0" presId="urn:microsoft.com/office/officeart/2009/3/layout/HorizontalOrganizationChart"/>
    <dgm:cxn modelId="{C1D12086-0B7D-49D7-9702-DD6286C37623}" type="presParOf" srcId="{3219D4FC-20C7-4C65-A9F6-84F717ECA371}" destId="{8D173557-BDD0-4B9B-B74D-79E61B2C0DA2}" srcOrd="0" destOrd="0" presId="urn:microsoft.com/office/officeart/2009/3/layout/HorizontalOrganizationChart"/>
    <dgm:cxn modelId="{60068C0C-4361-4667-9289-70A93959DA83}" type="presParOf" srcId="{8D173557-BDD0-4B9B-B74D-79E61B2C0DA2}" destId="{A5939D43-0F79-4B60-A470-67D0C0243B25}" srcOrd="0" destOrd="0" presId="urn:microsoft.com/office/officeart/2009/3/layout/HorizontalOrganizationChart"/>
    <dgm:cxn modelId="{8ADD13E6-8AFB-43A5-A0E9-F20440D68669}" type="presParOf" srcId="{8D173557-BDD0-4B9B-B74D-79E61B2C0DA2}" destId="{AA525E70-25B7-43DE-B77D-74522AD57510}" srcOrd="1" destOrd="0" presId="urn:microsoft.com/office/officeart/2009/3/layout/HorizontalOrganizationChart"/>
    <dgm:cxn modelId="{97B709F3-0C8A-4DF4-B358-A27433A1B71E}" type="presParOf" srcId="{3219D4FC-20C7-4C65-A9F6-84F717ECA371}" destId="{1BC084CD-16A4-4C7E-880D-B7AC3DC39D2C}" srcOrd="1" destOrd="0" presId="urn:microsoft.com/office/officeart/2009/3/layout/HorizontalOrganizationChart"/>
    <dgm:cxn modelId="{26E1437F-A016-4095-BE5C-266596E07038}" type="presParOf" srcId="{3219D4FC-20C7-4C65-A9F6-84F717ECA371}" destId="{CEEE1F5B-89D5-45AD-9C57-9F06E3A99BCE}" srcOrd="2" destOrd="0" presId="urn:microsoft.com/office/officeart/2009/3/layout/HorizontalOrganizationChart"/>
  </dgm:cxnLst>
  <dgm:bg>
    <a:no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9A0FAE-DE1B-404B-8960-18CF0F981A97}"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ru-RU"/>
        </a:p>
      </dgm:t>
    </dgm:pt>
    <dgm:pt modelId="{DC0C7725-0E29-465B-AA69-96FAA9A4D971}">
      <dgm:prSet custT="1"/>
      <dgm:spPr/>
      <dgm:t>
        <a:bodyPr/>
        <a:lstStyle/>
        <a:p>
          <a:pPr rtl="0">
            <a:lnSpc>
              <a:spcPct val="100000"/>
            </a:lnSpc>
          </a:pPr>
          <a:r>
            <a:rPr lang="ru-RU" sz="1400" dirty="0">
              <a:solidFill>
                <a:schemeClr val="tx1"/>
              </a:solidFill>
              <a:latin typeface="+mn-lt"/>
            </a:rPr>
            <a:t>В 2016-2019 годах доля зрителей, практикующих просмотр длинного видео в Интернете, росла на 2,5% в год. Этому в немалой степени содействовал рост проникновения услуг ШПД в домохозяйства.</a:t>
          </a:r>
        </a:p>
      </dgm:t>
    </dgm:pt>
    <dgm:pt modelId="{F3C1470C-6E02-46DD-933D-983017A34B28}" type="parTrans" cxnId="{49C8080C-6D00-4C36-9D93-5299E17AC1A6}">
      <dgm:prSet/>
      <dgm:spPr/>
      <dgm:t>
        <a:bodyPr/>
        <a:lstStyle/>
        <a:p>
          <a:pPr>
            <a:lnSpc>
              <a:spcPct val="100000"/>
            </a:lnSpc>
          </a:pPr>
          <a:endParaRPr lang="ru-RU" sz="1400">
            <a:latin typeface="+mn-lt"/>
          </a:endParaRPr>
        </a:p>
      </dgm:t>
    </dgm:pt>
    <dgm:pt modelId="{9AB63BC0-809C-48C3-94B6-FEAC2D81B1CC}" type="sibTrans" cxnId="{49C8080C-6D00-4C36-9D93-5299E17AC1A6}">
      <dgm:prSet/>
      <dgm:spPr/>
      <dgm:t>
        <a:bodyPr/>
        <a:lstStyle/>
        <a:p>
          <a:pPr>
            <a:lnSpc>
              <a:spcPct val="100000"/>
            </a:lnSpc>
          </a:pPr>
          <a:endParaRPr lang="ru-RU" sz="1400">
            <a:latin typeface="+mn-lt"/>
          </a:endParaRPr>
        </a:p>
      </dgm:t>
    </dgm:pt>
    <dgm:pt modelId="{BC76C2AE-F8DA-4442-BD60-37D241D6AECE}">
      <dgm:prSet custT="1"/>
      <dgm:spPr/>
      <dgm:t>
        <a:bodyPr/>
        <a:lstStyle/>
        <a:p>
          <a:pPr rtl="0">
            <a:lnSpc>
              <a:spcPct val="100000"/>
            </a:lnSpc>
          </a:pPr>
          <a:r>
            <a:rPr lang="ru-RU" sz="1400" dirty="0">
              <a:solidFill>
                <a:schemeClr val="tx1"/>
              </a:solidFill>
              <a:latin typeface="+mn-lt"/>
            </a:rPr>
            <a:t>Поисковые системы являются основным источником трафика на пиратские ресурсы, следует из показанной в ходе Петербургского международного экономического форума 2018 года (ПМЭФ) презентации гендиректора онлайн-кинотеатра ivi.ru Олега Туманова, которая основана на данных </a:t>
          </a:r>
          <a:r>
            <a:rPr lang="ru-RU" sz="1400" dirty="0" err="1">
              <a:solidFill>
                <a:schemeClr val="tx1"/>
              </a:solidFill>
              <a:latin typeface="+mn-lt"/>
            </a:rPr>
            <a:t>SimilarWeb</a:t>
          </a:r>
          <a:r>
            <a:rPr lang="ru-RU" sz="1400" dirty="0">
              <a:solidFill>
                <a:schemeClr val="tx1"/>
              </a:solidFill>
              <a:latin typeface="+mn-lt"/>
            </a:rPr>
            <a:t>, «</a:t>
          </a:r>
          <a:r>
            <a:rPr lang="ru-RU" sz="1400" dirty="0" err="1">
              <a:solidFill>
                <a:schemeClr val="tx1"/>
              </a:solidFill>
              <a:latin typeface="+mn-lt"/>
            </a:rPr>
            <a:t>Яндекс.Метрика</a:t>
          </a:r>
          <a:r>
            <a:rPr lang="ru-RU" sz="1400" dirty="0">
              <a:solidFill>
                <a:schemeClr val="tx1"/>
              </a:solidFill>
              <a:latin typeface="+mn-lt"/>
            </a:rPr>
            <a:t>». Доходы правообладателей от решения вопроса с размещением нелегального контента в интернете могут быть увеличены в четыре-пять раз, отмечено в презентации. </a:t>
          </a:r>
        </a:p>
      </dgm:t>
    </dgm:pt>
    <dgm:pt modelId="{43AFEB86-F272-4D10-B327-9C191630159D}" type="parTrans" cxnId="{7B6D4F4D-9518-4879-839C-FE9164253B5F}">
      <dgm:prSet/>
      <dgm:spPr/>
      <dgm:t>
        <a:bodyPr/>
        <a:lstStyle/>
        <a:p>
          <a:pPr>
            <a:lnSpc>
              <a:spcPct val="100000"/>
            </a:lnSpc>
          </a:pPr>
          <a:endParaRPr lang="ru-RU" sz="1400">
            <a:latin typeface="+mn-lt"/>
          </a:endParaRPr>
        </a:p>
      </dgm:t>
    </dgm:pt>
    <dgm:pt modelId="{113660F1-820A-4863-8C8D-4F3D7FBD8A0B}" type="sibTrans" cxnId="{7B6D4F4D-9518-4879-839C-FE9164253B5F}">
      <dgm:prSet/>
      <dgm:spPr/>
      <dgm:t>
        <a:bodyPr/>
        <a:lstStyle/>
        <a:p>
          <a:pPr>
            <a:lnSpc>
              <a:spcPct val="100000"/>
            </a:lnSpc>
          </a:pPr>
          <a:endParaRPr lang="ru-RU" sz="1400">
            <a:latin typeface="+mn-lt"/>
          </a:endParaRPr>
        </a:p>
      </dgm:t>
    </dgm:pt>
    <dgm:pt modelId="{3BF4A8A6-A171-4BDA-A88E-B37B033924D5}">
      <dgm:prSet custT="1"/>
      <dgm:spPr/>
      <dgm:t>
        <a:bodyPr/>
        <a:lstStyle/>
        <a:p>
          <a:pPr rtl="0">
            <a:lnSpc>
              <a:spcPct val="100000"/>
            </a:lnSpc>
          </a:pPr>
          <a:r>
            <a:rPr lang="ru-RU" sz="1400" dirty="0">
              <a:solidFill>
                <a:schemeClr val="tx1"/>
              </a:solidFill>
              <a:latin typeface="+mn-lt"/>
            </a:rPr>
            <a:t>Тем не менее, несмотря ни на сложную экономическую ситуацию, ни на видео-пиратство, доходы онлайн-</a:t>
          </a:r>
          <a:r>
            <a:rPr lang="ru-RU" sz="1400" dirty="0" err="1">
              <a:solidFill>
                <a:schemeClr val="tx1"/>
              </a:solidFill>
              <a:latin typeface="+mn-lt"/>
            </a:rPr>
            <a:t>видеосервисов</a:t>
          </a:r>
          <a:r>
            <a:rPr lang="ru-RU" sz="1400" dirty="0">
              <a:solidFill>
                <a:schemeClr val="tx1"/>
              </a:solidFill>
              <a:latin typeface="+mn-lt"/>
            </a:rPr>
            <a:t> растут год-к-году на 30-45%.</a:t>
          </a:r>
        </a:p>
      </dgm:t>
    </dgm:pt>
    <dgm:pt modelId="{4C4385AA-98EC-4E51-A389-FF988BFD1B90}" type="parTrans" cxnId="{E1A2B105-DACA-41C1-8721-F0F4DC148E51}">
      <dgm:prSet/>
      <dgm:spPr/>
      <dgm:t>
        <a:bodyPr/>
        <a:lstStyle/>
        <a:p>
          <a:pPr>
            <a:lnSpc>
              <a:spcPct val="100000"/>
            </a:lnSpc>
          </a:pPr>
          <a:endParaRPr lang="ru-RU" sz="1400">
            <a:latin typeface="+mn-lt"/>
          </a:endParaRPr>
        </a:p>
      </dgm:t>
    </dgm:pt>
    <dgm:pt modelId="{4B835C3E-0EE3-4945-907C-9E51074428E0}" type="sibTrans" cxnId="{E1A2B105-DACA-41C1-8721-F0F4DC148E51}">
      <dgm:prSet/>
      <dgm:spPr/>
      <dgm:t>
        <a:bodyPr/>
        <a:lstStyle/>
        <a:p>
          <a:pPr>
            <a:lnSpc>
              <a:spcPct val="100000"/>
            </a:lnSpc>
          </a:pPr>
          <a:endParaRPr lang="ru-RU" sz="1400">
            <a:latin typeface="+mn-lt"/>
          </a:endParaRPr>
        </a:p>
      </dgm:t>
    </dgm:pt>
    <dgm:pt modelId="{860770F3-60F2-47B4-B806-A127533DAB43}" type="pres">
      <dgm:prSet presAssocID="{A69A0FAE-DE1B-404B-8960-18CF0F981A97}" presName="vert0" presStyleCnt="0">
        <dgm:presLayoutVars>
          <dgm:dir/>
          <dgm:animOne val="branch"/>
          <dgm:animLvl val="lvl"/>
        </dgm:presLayoutVars>
      </dgm:prSet>
      <dgm:spPr/>
    </dgm:pt>
    <dgm:pt modelId="{9349076F-6A56-4543-9B1D-BDDCD29DB64C}" type="pres">
      <dgm:prSet presAssocID="{DC0C7725-0E29-465B-AA69-96FAA9A4D971}" presName="thickLine" presStyleLbl="alignNode1" presStyleIdx="0" presStyleCnt="3"/>
      <dgm:spPr/>
    </dgm:pt>
    <dgm:pt modelId="{36394BDA-0CCF-488A-8394-B186867489C4}" type="pres">
      <dgm:prSet presAssocID="{DC0C7725-0E29-465B-AA69-96FAA9A4D971}" presName="horz1" presStyleCnt="0"/>
      <dgm:spPr/>
    </dgm:pt>
    <dgm:pt modelId="{47E3F002-D35F-4BD0-8C15-2625E6AADBBD}" type="pres">
      <dgm:prSet presAssocID="{DC0C7725-0E29-465B-AA69-96FAA9A4D971}" presName="tx1" presStyleLbl="revTx" presStyleIdx="0" presStyleCnt="3" custScaleY="54303"/>
      <dgm:spPr/>
    </dgm:pt>
    <dgm:pt modelId="{42691133-58D4-4C00-BC09-CA090D9D0CC3}" type="pres">
      <dgm:prSet presAssocID="{DC0C7725-0E29-465B-AA69-96FAA9A4D971}" presName="vert1" presStyleCnt="0"/>
      <dgm:spPr/>
    </dgm:pt>
    <dgm:pt modelId="{CDE90D00-16D6-44AD-987C-1F61E3D09D68}" type="pres">
      <dgm:prSet presAssocID="{BC76C2AE-F8DA-4442-BD60-37D241D6AECE}" presName="thickLine" presStyleLbl="alignNode1" presStyleIdx="1" presStyleCnt="3"/>
      <dgm:spPr/>
    </dgm:pt>
    <dgm:pt modelId="{7C927809-9ED3-4E4A-BC82-372BE89E41AE}" type="pres">
      <dgm:prSet presAssocID="{BC76C2AE-F8DA-4442-BD60-37D241D6AECE}" presName="horz1" presStyleCnt="0"/>
      <dgm:spPr/>
    </dgm:pt>
    <dgm:pt modelId="{8966BA5F-C7E0-4F15-97EA-47B894370CBA}" type="pres">
      <dgm:prSet presAssocID="{BC76C2AE-F8DA-4442-BD60-37D241D6AECE}" presName="tx1" presStyleLbl="revTx" presStyleIdx="1" presStyleCnt="3"/>
      <dgm:spPr/>
    </dgm:pt>
    <dgm:pt modelId="{E6AFB8CB-772D-4D9B-83F7-9B69AA9578A8}" type="pres">
      <dgm:prSet presAssocID="{BC76C2AE-F8DA-4442-BD60-37D241D6AECE}" presName="vert1" presStyleCnt="0"/>
      <dgm:spPr/>
    </dgm:pt>
    <dgm:pt modelId="{62DFE0FA-5D56-4953-A957-8C57651F992E}" type="pres">
      <dgm:prSet presAssocID="{3BF4A8A6-A171-4BDA-A88E-B37B033924D5}" presName="thickLine" presStyleLbl="alignNode1" presStyleIdx="2" presStyleCnt="3"/>
      <dgm:spPr/>
    </dgm:pt>
    <dgm:pt modelId="{D5B5E9D1-1EAD-44BA-B7D3-528FAB123DF4}" type="pres">
      <dgm:prSet presAssocID="{3BF4A8A6-A171-4BDA-A88E-B37B033924D5}" presName="horz1" presStyleCnt="0"/>
      <dgm:spPr/>
    </dgm:pt>
    <dgm:pt modelId="{9D5FCD52-C0F2-459A-AD3D-02699B75A85C}" type="pres">
      <dgm:prSet presAssocID="{3BF4A8A6-A171-4BDA-A88E-B37B033924D5}" presName="tx1" presStyleLbl="revTx" presStyleIdx="2" presStyleCnt="3" custScaleY="51439"/>
      <dgm:spPr/>
    </dgm:pt>
    <dgm:pt modelId="{512AD330-FDCD-434E-B5F7-757FD42F3672}" type="pres">
      <dgm:prSet presAssocID="{3BF4A8A6-A171-4BDA-A88E-B37B033924D5}" presName="vert1" presStyleCnt="0"/>
      <dgm:spPr/>
    </dgm:pt>
  </dgm:ptLst>
  <dgm:cxnLst>
    <dgm:cxn modelId="{E1A2B105-DACA-41C1-8721-F0F4DC148E51}" srcId="{A69A0FAE-DE1B-404B-8960-18CF0F981A97}" destId="{3BF4A8A6-A171-4BDA-A88E-B37B033924D5}" srcOrd="2" destOrd="0" parTransId="{4C4385AA-98EC-4E51-A389-FF988BFD1B90}" sibTransId="{4B835C3E-0EE3-4945-907C-9E51074428E0}"/>
    <dgm:cxn modelId="{17BCF509-541B-4CAD-81F4-056DF123835C}" type="presOf" srcId="{3BF4A8A6-A171-4BDA-A88E-B37B033924D5}" destId="{9D5FCD52-C0F2-459A-AD3D-02699B75A85C}" srcOrd="0" destOrd="0" presId="urn:microsoft.com/office/officeart/2008/layout/LinedList"/>
    <dgm:cxn modelId="{49C8080C-6D00-4C36-9D93-5299E17AC1A6}" srcId="{A69A0FAE-DE1B-404B-8960-18CF0F981A97}" destId="{DC0C7725-0E29-465B-AA69-96FAA9A4D971}" srcOrd="0" destOrd="0" parTransId="{F3C1470C-6E02-46DD-933D-983017A34B28}" sibTransId="{9AB63BC0-809C-48C3-94B6-FEAC2D81B1CC}"/>
    <dgm:cxn modelId="{40673765-6AE9-43AB-8CF2-E259489D7FB6}" type="presOf" srcId="{A69A0FAE-DE1B-404B-8960-18CF0F981A97}" destId="{860770F3-60F2-47B4-B806-A127533DAB43}" srcOrd="0" destOrd="0" presId="urn:microsoft.com/office/officeart/2008/layout/LinedList"/>
    <dgm:cxn modelId="{7B6D4F4D-9518-4879-839C-FE9164253B5F}" srcId="{A69A0FAE-DE1B-404B-8960-18CF0F981A97}" destId="{BC76C2AE-F8DA-4442-BD60-37D241D6AECE}" srcOrd="1" destOrd="0" parTransId="{43AFEB86-F272-4D10-B327-9C191630159D}" sibTransId="{113660F1-820A-4863-8C8D-4F3D7FBD8A0B}"/>
    <dgm:cxn modelId="{805C0DF0-E3BE-4C83-8A3D-603D35C85F18}" type="presOf" srcId="{BC76C2AE-F8DA-4442-BD60-37D241D6AECE}" destId="{8966BA5F-C7E0-4F15-97EA-47B894370CBA}" srcOrd="0" destOrd="0" presId="urn:microsoft.com/office/officeart/2008/layout/LinedList"/>
    <dgm:cxn modelId="{CFDABDF5-DA0A-4328-98A6-B4053F48A710}" type="presOf" srcId="{DC0C7725-0E29-465B-AA69-96FAA9A4D971}" destId="{47E3F002-D35F-4BD0-8C15-2625E6AADBBD}" srcOrd="0" destOrd="0" presId="urn:microsoft.com/office/officeart/2008/layout/LinedList"/>
    <dgm:cxn modelId="{BAB17C3B-69E3-4941-ABC2-190DE46548AB}" type="presParOf" srcId="{860770F3-60F2-47B4-B806-A127533DAB43}" destId="{9349076F-6A56-4543-9B1D-BDDCD29DB64C}" srcOrd="0" destOrd="0" presId="urn:microsoft.com/office/officeart/2008/layout/LinedList"/>
    <dgm:cxn modelId="{CEC3D8EE-B74E-4F19-9790-0F5D2A80B554}" type="presParOf" srcId="{860770F3-60F2-47B4-B806-A127533DAB43}" destId="{36394BDA-0CCF-488A-8394-B186867489C4}" srcOrd="1" destOrd="0" presId="urn:microsoft.com/office/officeart/2008/layout/LinedList"/>
    <dgm:cxn modelId="{187B57E6-6D48-483E-A401-E059FE00E741}" type="presParOf" srcId="{36394BDA-0CCF-488A-8394-B186867489C4}" destId="{47E3F002-D35F-4BD0-8C15-2625E6AADBBD}" srcOrd="0" destOrd="0" presId="urn:microsoft.com/office/officeart/2008/layout/LinedList"/>
    <dgm:cxn modelId="{9DA01BF2-E09A-4BD3-8A07-CEBE5D62E329}" type="presParOf" srcId="{36394BDA-0CCF-488A-8394-B186867489C4}" destId="{42691133-58D4-4C00-BC09-CA090D9D0CC3}" srcOrd="1" destOrd="0" presId="urn:microsoft.com/office/officeart/2008/layout/LinedList"/>
    <dgm:cxn modelId="{1F84DCF5-CF2C-4DE5-951B-5CDF655C27E9}" type="presParOf" srcId="{860770F3-60F2-47B4-B806-A127533DAB43}" destId="{CDE90D00-16D6-44AD-987C-1F61E3D09D68}" srcOrd="2" destOrd="0" presId="urn:microsoft.com/office/officeart/2008/layout/LinedList"/>
    <dgm:cxn modelId="{7C60C6C0-E990-453F-A852-3ADB95FFE56A}" type="presParOf" srcId="{860770F3-60F2-47B4-B806-A127533DAB43}" destId="{7C927809-9ED3-4E4A-BC82-372BE89E41AE}" srcOrd="3" destOrd="0" presId="urn:microsoft.com/office/officeart/2008/layout/LinedList"/>
    <dgm:cxn modelId="{1132B5F3-5A65-466B-B776-FD76EC0FF425}" type="presParOf" srcId="{7C927809-9ED3-4E4A-BC82-372BE89E41AE}" destId="{8966BA5F-C7E0-4F15-97EA-47B894370CBA}" srcOrd="0" destOrd="0" presId="urn:microsoft.com/office/officeart/2008/layout/LinedList"/>
    <dgm:cxn modelId="{487CAE9B-ABDB-41F1-AE87-85B6B700202B}" type="presParOf" srcId="{7C927809-9ED3-4E4A-BC82-372BE89E41AE}" destId="{E6AFB8CB-772D-4D9B-83F7-9B69AA9578A8}" srcOrd="1" destOrd="0" presId="urn:microsoft.com/office/officeart/2008/layout/LinedList"/>
    <dgm:cxn modelId="{D212D6B7-EC19-4337-8CAC-E398D1F15F40}" type="presParOf" srcId="{860770F3-60F2-47B4-B806-A127533DAB43}" destId="{62DFE0FA-5D56-4953-A957-8C57651F992E}" srcOrd="4" destOrd="0" presId="urn:microsoft.com/office/officeart/2008/layout/LinedList"/>
    <dgm:cxn modelId="{7AB4BCFB-BD03-46F3-92E2-9B7BE3B877F3}" type="presParOf" srcId="{860770F3-60F2-47B4-B806-A127533DAB43}" destId="{D5B5E9D1-1EAD-44BA-B7D3-528FAB123DF4}" srcOrd="5" destOrd="0" presId="urn:microsoft.com/office/officeart/2008/layout/LinedList"/>
    <dgm:cxn modelId="{2AE9A032-8BD8-4AFF-97B6-0A0B1F1BEC52}" type="presParOf" srcId="{D5B5E9D1-1EAD-44BA-B7D3-528FAB123DF4}" destId="{9D5FCD52-C0F2-459A-AD3D-02699B75A85C}" srcOrd="0" destOrd="0" presId="urn:microsoft.com/office/officeart/2008/layout/LinedList"/>
    <dgm:cxn modelId="{86DE587A-1978-4B30-AC17-5C065477FE17}" type="presParOf" srcId="{D5B5E9D1-1EAD-44BA-B7D3-528FAB123DF4}" destId="{512AD330-FDCD-434E-B5F7-757FD42F36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B21E6-DD7E-45FF-9C91-FE0FB7B74825}"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BDE6C91B-5731-4AEE-8E44-430AF627D577}">
      <dgm:prSet custT="1">
        <dgm:style>
          <a:lnRef idx="2">
            <a:schemeClr val="accent2"/>
          </a:lnRef>
          <a:fillRef idx="1">
            <a:schemeClr val="lt1"/>
          </a:fillRef>
          <a:effectRef idx="0">
            <a:schemeClr val="accent2"/>
          </a:effectRef>
          <a:fontRef idx="minor">
            <a:schemeClr val="dk1"/>
          </a:fontRef>
        </dgm:style>
      </dgm:prSet>
      <dgm:spPr>
        <a:ln w="9525">
          <a:solidFill>
            <a:schemeClr val="accent1"/>
          </a:solidFill>
        </a:ln>
      </dgm:spPr>
      <dgm:t>
        <a:bodyPr/>
        <a:lstStyle/>
        <a:p>
          <a:pPr rtl="0"/>
          <a:r>
            <a:rPr lang="ru-RU" sz="1400" dirty="0">
              <a:latin typeface="Segoe UI Light" panose="020B0502040204020203" pitchFamily="34" charset="0"/>
            </a:rPr>
            <a:t>Рост уровня проникновения фиксированного и мобильного ШПД.</a:t>
          </a:r>
          <a:endParaRPr lang="en-US" sz="1400" dirty="0">
            <a:latin typeface="Segoe UI Light" panose="020B0502040204020203" pitchFamily="34" charset="0"/>
          </a:endParaRPr>
        </a:p>
      </dgm:t>
    </dgm:pt>
    <dgm:pt modelId="{B8F8CBA5-B4E9-4F5F-870C-AB98E111A97E}" type="parTrans" cxnId="{807DE763-4C91-499D-A824-90E3CEA5C35D}">
      <dgm:prSet/>
      <dgm:spPr/>
      <dgm:t>
        <a:bodyPr/>
        <a:lstStyle/>
        <a:p>
          <a:endParaRPr lang="en-US">
            <a:latin typeface="Segoe UI Light" panose="020B0502040204020203" pitchFamily="34" charset="0"/>
          </a:endParaRPr>
        </a:p>
      </dgm:t>
    </dgm:pt>
    <dgm:pt modelId="{1DC3687D-94F5-4877-9694-AB3D2903F1D8}" type="sibTrans" cxnId="{807DE763-4C91-499D-A824-90E3CEA5C35D}">
      <dgm:prSet/>
      <dgm:spPr/>
      <dgm:t>
        <a:bodyPr/>
        <a:lstStyle/>
        <a:p>
          <a:endParaRPr lang="en-US">
            <a:latin typeface="Segoe UI Light" panose="020B0502040204020203" pitchFamily="34" charset="0"/>
          </a:endParaRPr>
        </a:p>
      </dgm:t>
    </dgm:pt>
    <dgm:pt modelId="{889CBB75-3D09-4313-B79B-E6FAF13A5E01}">
      <dgm:prSet custT="1">
        <dgm:style>
          <a:lnRef idx="2">
            <a:schemeClr val="accent2"/>
          </a:lnRef>
          <a:fillRef idx="1">
            <a:schemeClr val="lt1"/>
          </a:fillRef>
          <a:effectRef idx="0">
            <a:schemeClr val="accent2"/>
          </a:effectRef>
          <a:fontRef idx="minor">
            <a:schemeClr val="dk1"/>
          </a:fontRef>
        </dgm:style>
      </dgm:prSet>
      <dgm:spPr>
        <a:ln w="9525">
          <a:solidFill>
            <a:schemeClr val="accent1"/>
          </a:solidFill>
        </a:ln>
      </dgm:spPr>
      <dgm:t>
        <a:bodyPr/>
        <a:lstStyle/>
        <a:p>
          <a:pPr rtl="0"/>
          <a:r>
            <a:rPr lang="ru-RU" sz="1400" dirty="0">
              <a:latin typeface="Segoe UI Light" panose="020B0502040204020203" pitchFamily="34" charset="0"/>
            </a:rPr>
            <a:t>Увеличение числа «экранов» в ДХ – за счет Смарт ТВ, планшетов, смартфонов и т.д.</a:t>
          </a:r>
          <a:endParaRPr lang="en-US" sz="1400" dirty="0">
            <a:latin typeface="Segoe UI Light" panose="020B0502040204020203" pitchFamily="34" charset="0"/>
          </a:endParaRPr>
        </a:p>
      </dgm:t>
    </dgm:pt>
    <dgm:pt modelId="{C10B152B-A26A-45E7-A9D2-04373582F75D}" type="parTrans" cxnId="{F10F70B4-4D87-4DAF-85BA-FACCB5A24513}">
      <dgm:prSet/>
      <dgm:spPr/>
      <dgm:t>
        <a:bodyPr/>
        <a:lstStyle/>
        <a:p>
          <a:endParaRPr lang="en-US">
            <a:latin typeface="Segoe UI Light" panose="020B0502040204020203" pitchFamily="34" charset="0"/>
          </a:endParaRPr>
        </a:p>
      </dgm:t>
    </dgm:pt>
    <dgm:pt modelId="{ED4D1AF1-0318-4E4E-9320-AEA0D281E130}" type="sibTrans" cxnId="{F10F70B4-4D87-4DAF-85BA-FACCB5A24513}">
      <dgm:prSet/>
      <dgm:spPr/>
      <dgm:t>
        <a:bodyPr/>
        <a:lstStyle/>
        <a:p>
          <a:endParaRPr lang="en-US">
            <a:latin typeface="Segoe UI Light" panose="020B0502040204020203" pitchFamily="34" charset="0"/>
          </a:endParaRPr>
        </a:p>
      </dgm:t>
    </dgm:pt>
    <dgm:pt modelId="{45E22B5C-A7EE-4A0B-8BFD-C73F530447F5}">
      <dgm:prSet custT="1">
        <dgm:style>
          <a:lnRef idx="2">
            <a:schemeClr val="accent2"/>
          </a:lnRef>
          <a:fillRef idx="1">
            <a:schemeClr val="lt1"/>
          </a:fillRef>
          <a:effectRef idx="0">
            <a:schemeClr val="accent2"/>
          </a:effectRef>
          <a:fontRef idx="minor">
            <a:schemeClr val="dk1"/>
          </a:fontRef>
        </dgm:style>
      </dgm:prSet>
      <dgm:spPr>
        <a:ln w="9525">
          <a:solidFill>
            <a:schemeClr val="accent1"/>
          </a:solidFill>
        </a:ln>
      </dgm:spPr>
      <dgm:t>
        <a:bodyPr/>
        <a:lstStyle/>
        <a:p>
          <a:pPr rtl="0"/>
          <a:r>
            <a:rPr lang="ru-RU" sz="1400" dirty="0">
              <a:latin typeface="Segoe UI Light" panose="020B0502040204020203" pitchFamily="34" charset="0"/>
            </a:rPr>
            <a:t>Сокращение срока между премьерами в кино и Интернете до 8-12 недель.</a:t>
          </a:r>
          <a:endParaRPr lang="en-US" sz="1400" dirty="0">
            <a:latin typeface="Segoe UI Light" panose="020B0502040204020203" pitchFamily="34" charset="0"/>
          </a:endParaRPr>
        </a:p>
      </dgm:t>
    </dgm:pt>
    <dgm:pt modelId="{62838AC3-AC42-4D91-ADAC-4B50544596FC}" type="parTrans" cxnId="{74F5BC91-B824-4F7D-AE17-8827B44F8503}">
      <dgm:prSet/>
      <dgm:spPr/>
      <dgm:t>
        <a:bodyPr/>
        <a:lstStyle/>
        <a:p>
          <a:endParaRPr lang="en-US">
            <a:latin typeface="Segoe UI Light" panose="020B0502040204020203" pitchFamily="34" charset="0"/>
          </a:endParaRPr>
        </a:p>
      </dgm:t>
    </dgm:pt>
    <dgm:pt modelId="{E57626BC-C546-4C92-8480-931357FAA81B}" type="sibTrans" cxnId="{74F5BC91-B824-4F7D-AE17-8827B44F8503}">
      <dgm:prSet/>
      <dgm:spPr/>
      <dgm:t>
        <a:bodyPr/>
        <a:lstStyle/>
        <a:p>
          <a:endParaRPr lang="en-US">
            <a:latin typeface="Segoe UI Light" panose="020B0502040204020203" pitchFamily="34" charset="0"/>
          </a:endParaRPr>
        </a:p>
      </dgm:t>
    </dgm:pt>
    <dgm:pt modelId="{E4CDF60B-F6CD-46BF-AD68-E532E4ED2BD0}">
      <dgm:prSet custT="1">
        <dgm:style>
          <a:lnRef idx="2">
            <a:schemeClr val="accent2"/>
          </a:lnRef>
          <a:fillRef idx="1">
            <a:schemeClr val="lt1"/>
          </a:fillRef>
          <a:effectRef idx="0">
            <a:schemeClr val="accent2"/>
          </a:effectRef>
          <a:fontRef idx="minor">
            <a:schemeClr val="dk1"/>
          </a:fontRef>
        </dgm:style>
      </dgm:prSet>
      <dgm:spPr>
        <a:ln w="9525">
          <a:solidFill>
            <a:schemeClr val="accent1"/>
          </a:solidFill>
        </a:ln>
      </dgm:spPr>
      <dgm:t>
        <a:bodyPr/>
        <a:lstStyle/>
        <a:p>
          <a:pPr rtl="0"/>
          <a:r>
            <a:rPr lang="ru-RU" sz="1400" dirty="0">
              <a:latin typeface="Segoe UI Light" panose="020B0502040204020203" pitchFamily="34" charset="0"/>
            </a:rPr>
            <a:t>Успехи в борьбе с нелегальным контентом, рост спроса на платный контент.</a:t>
          </a:r>
          <a:endParaRPr lang="en-US" sz="1400" dirty="0">
            <a:latin typeface="Segoe UI Light" panose="020B0502040204020203" pitchFamily="34" charset="0"/>
          </a:endParaRPr>
        </a:p>
      </dgm:t>
    </dgm:pt>
    <dgm:pt modelId="{90AF40F1-D125-41E9-A109-7E6CE902A4AA}" type="sibTrans" cxnId="{56276343-02FC-429B-91B8-562AD2F300DF}">
      <dgm:prSet/>
      <dgm:spPr/>
      <dgm:t>
        <a:bodyPr/>
        <a:lstStyle/>
        <a:p>
          <a:endParaRPr lang="en-US">
            <a:latin typeface="Segoe UI Light" panose="020B0502040204020203" pitchFamily="34" charset="0"/>
          </a:endParaRPr>
        </a:p>
      </dgm:t>
    </dgm:pt>
    <dgm:pt modelId="{228829AF-3B88-4BE3-BE06-9E4E2DD59DB6}" type="parTrans" cxnId="{56276343-02FC-429B-91B8-562AD2F300DF}">
      <dgm:prSet/>
      <dgm:spPr/>
      <dgm:t>
        <a:bodyPr/>
        <a:lstStyle/>
        <a:p>
          <a:endParaRPr lang="en-US">
            <a:latin typeface="Segoe UI Light" panose="020B0502040204020203" pitchFamily="34" charset="0"/>
          </a:endParaRPr>
        </a:p>
      </dgm:t>
    </dgm:pt>
    <dgm:pt modelId="{63817E02-FEB9-4D72-9B79-80C583294EE1}">
      <dgm:prSet custT="1">
        <dgm:style>
          <a:lnRef idx="2">
            <a:schemeClr val="accent2"/>
          </a:lnRef>
          <a:fillRef idx="1">
            <a:schemeClr val="lt1"/>
          </a:fillRef>
          <a:effectRef idx="0">
            <a:schemeClr val="accent2"/>
          </a:effectRef>
          <a:fontRef idx="minor">
            <a:schemeClr val="dk1"/>
          </a:fontRef>
        </dgm:style>
      </dgm:prSet>
      <dgm:spPr>
        <a:ln w="9525">
          <a:solidFill>
            <a:schemeClr val="accent1"/>
          </a:solidFill>
        </a:ln>
      </dgm:spPr>
      <dgm:t>
        <a:bodyPr/>
        <a:lstStyle/>
        <a:p>
          <a:pPr rtl="0"/>
          <a:r>
            <a:rPr lang="ru-RU" sz="1400" dirty="0">
              <a:latin typeface="Segoe UI Light" panose="020B0502040204020203" pitchFamily="34" charset="0"/>
            </a:rPr>
            <a:t>Развитие платежных систем, что делает оплату контента быстрой и удобной</a:t>
          </a:r>
          <a:endParaRPr lang="en-US" sz="1400" dirty="0">
            <a:latin typeface="Segoe UI Light" panose="020B0502040204020203" pitchFamily="34" charset="0"/>
          </a:endParaRPr>
        </a:p>
      </dgm:t>
    </dgm:pt>
    <dgm:pt modelId="{3FC64D18-7A01-4BB3-871A-2F72B3F9990F}" type="parTrans" cxnId="{BA085B88-69AA-44B0-8821-F23E873B4E91}">
      <dgm:prSet/>
      <dgm:spPr/>
      <dgm:t>
        <a:bodyPr/>
        <a:lstStyle/>
        <a:p>
          <a:endParaRPr lang="ru-RU">
            <a:latin typeface="Segoe UI Light" panose="020B0502040204020203" pitchFamily="34" charset="0"/>
          </a:endParaRPr>
        </a:p>
      </dgm:t>
    </dgm:pt>
    <dgm:pt modelId="{A8984784-2B45-4F32-AF61-49BF665A1244}" type="sibTrans" cxnId="{BA085B88-69AA-44B0-8821-F23E873B4E91}">
      <dgm:prSet/>
      <dgm:spPr/>
      <dgm:t>
        <a:bodyPr/>
        <a:lstStyle/>
        <a:p>
          <a:endParaRPr lang="ru-RU">
            <a:latin typeface="Segoe UI Light" panose="020B0502040204020203" pitchFamily="34" charset="0"/>
          </a:endParaRPr>
        </a:p>
      </dgm:t>
    </dgm:pt>
    <dgm:pt modelId="{2ED1A512-4E52-45C6-B24F-748F75756EBF}" type="pres">
      <dgm:prSet presAssocID="{55EB21E6-DD7E-45FF-9C91-FE0FB7B74825}" presName="linearFlow" presStyleCnt="0">
        <dgm:presLayoutVars>
          <dgm:dir/>
          <dgm:resizeHandles val="exact"/>
        </dgm:presLayoutVars>
      </dgm:prSet>
      <dgm:spPr/>
    </dgm:pt>
    <dgm:pt modelId="{080EB49D-050C-4BD3-A09C-BCF5FD6FC40A}" type="pres">
      <dgm:prSet presAssocID="{BDE6C91B-5731-4AEE-8E44-430AF627D577}" presName="composite" presStyleCnt="0"/>
      <dgm:spPr/>
    </dgm:pt>
    <dgm:pt modelId="{8FE9F953-8B1C-4E87-83E7-93BF5D301925}" type="pres">
      <dgm:prSet presAssocID="{BDE6C91B-5731-4AEE-8E44-430AF627D577}" presName="imgShp" presStyleLbl="fgImgPlace1" presStyleIdx="0" presStyleCnt="5" custLinFactNeighborX="-6854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D29097D7-AE44-4E2C-89E8-902FB7E7DDFB}" type="pres">
      <dgm:prSet presAssocID="{BDE6C91B-5731-4AEE-8E44-430AF627D577}" presName="txShp" presStyleLbl="node1" presStyleIdx="0" presStyleCnt="5" custScaleX="139301" custLinFactNeighborX="-17" custLinFactNeighborY="-88085">
        <dgm:presLayoutVars>
          <dgm:bulletEnabled val="1"/>
        </dgm:presLayoutVars>
      </dgm:prSet>
      <dgm:spPr/>
    </dgm:pt>
    <dgm:pt modelId="{BF6CFAB0-3DEA-4615-9B70-DE9DAE410B8F}" type="pres">
      <dgm:prSet presAssocID="{1DC3687D-94F5-4877-9694-AB3D2903F1D8}" presName="spacing" presStyleCnt="0"/>
      <dgm:spPr/>
    </dgm:pt>
    <dgm:pt modelId="{9ABF8B3E-A884-4C34-9BC8-84BAEA993F50}" type="pres">
      <dgm:prSet presAssocID="{889CBB75-3D09-4313-B79B-E6FAF13A5E01}" presName="composite" presStyleCnt="0"/>
      <dgm:spPr/>
    </dgm:pt>
    <dgm:pt modelId="{CAB54156-A6B4-4CD2-A9BB-962314FF40AA}" type="pres">
      <dgm:prSet presAssocID="{889CBB75-3D09-4313-B79B-E6FAF13A5E01}" presName="imgShp" presStyleLbl="fgImgPlace1" presStyleIdx="1" presStyleCnt="5" custLinFactNeighborX="-6854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6C5AED25-4760-499E-B9FF-0E9EE8E0FB89}" type="pres">
      <dgm:prSet presAssocID="{889CBB75-3D09-4313-B79B-E6FAF13A5E01}" presName="txShp" presStyleLbl="node1" presStyleIdx="1" presStyleCnt="5" custScaleX="139301">
        <dgm:presLayoutVars>
          <dgm:bulletEnabled val="1"/>
        </dgm:presLayoutVars>
      </dgm:prSet>
      <dgm:spPr/>
    </dgm:pt>
    <dgm:pt modelId="{FC7D34D3-7AB3-4DDB-8431-BEAA30FE8381}" type="pres">
      <dgm:prSet presAssocID="{ED4D1AF1-0318-4E4E-9320-AEA0D281E130}" presName="spacing" presStyleCnt="0"/>
      <dgm:spPr/>
    </dgm:pt>
    <dgm:pt modelId="{648993E3-5D21-4EB2-9FF5-617BE6372BDE}" type="pres">
      <dgm:prSet presAssocID="{E4CDF60B-F6CD-46BF-AD68-E532E4ED2BD0}" presName="composite" presStyleCnt="0"/>
      <dgm:spPr/>
    </dgm:pt>
    <dgm:pt modelId="{474FA2ED-157B-4313-8FBC-286A2CBEC3A4}" type="pres">
      <dgm:prSet presAssocID="{E4CDF60B-F6CD-46BF-AD68-E532E4ED2BD0}" presName="imgShp" presStyleLbl="fgImgPlace1" presStyleIdx="2" presStyleCnt="5" custLinFactNeighborX="-6854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CEFFD46A-1605-4506-A442-5C521E2FBAF4}" type="pres">
      <dgm:prSet presAssocID="{E4CDF60B-F6CD-46BF-AD68-E532E4ED2BD0}" presName="txShp" presStyleLbl="node1" presStyleIdx="2" presStyleCnt="5" custScaleX="139301">
        <dgm:presLayoutVars>
          <dgm:bulletEnabled val="1"/>
        </dgm:presLayoutVars>
      </dgm:prSet>
      <dgm:spPr/>
    </dgm:pt>
    <dgm:pt modelId="{46D4EAE2-A486-4295-9930-46932A46031B}" type="pres">
      <dgm:prSet presAssocID="{90AF40F1-D125-41E9-A109-7E6CE902A4AA}" presName="spacing" presStyleCnt="0"/>
      <dgm:spPr/>
    </dgm:pt>
    <dgm:pt modelId="{897294AC-D9E0-4C1F-9954-FEA73172F54B}" type="pres">
      <dgm:prSet presAssocID="{45E22B5C-A7EE-4A0B-8BFD-C73F530447F5}" presName="composite" presStyleCnt="0"/>
      <dgm:spPr/>
    </dgm:pt>
    <dgm:pt modelId="{44F0BF31-E138-4841-B2AD-8C16CE00320D}" type="pres">
      <dgm:prSet presAssocID="{45E22B5C-A7EE-4A0B-8BFD-C73F530447F5}" presName="imgShp" presStyleLbl="fgImgPlace1" presStyleIdx="3" presStyleCnt="5" custLinFactNeighborX="-6854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275635E1-993B-4475-8A79-108B11BE62BF}" type="pres">
      <dgm:prSet presAssocID="{45E22B5C-A7EE-4A0B-8BFD-C73F530447F5}" presName="txShp" presStyleLbl="node1" presStyleIdx="3" presStyleCnt="5" custScaleX="139301">
        <dgm:presLayoutVars>
          <dgm:bulletEnabled val="1"/>
        </dgm:presLayoutVars>
      </dgm:prSet>
      <dgm:spPr/>
    </dgm:pt>
    <dgm:pt modelId="{A57A55E0-B6F9-424E-8C49-C826B9D6227D}" type="pres">
      <dgm:prSet presAssocID="{E57626BC-C546-4C92-8480-931357FAA81B}" presName="spacing" presStyleCnt="0"/>
      <dgm:spPr/>
    </dgm:pt>
    <dgm:pt modelId="{CD5285E0-6489-4694-B11A-0771778A5590}" type="pres">
      <dgm:prSet presAssocID="{63817E02-FEB9-4D72-9B79-80C583294EE1}" presName="composite" presStyleCnt="0"/>
      <dgm:spPr/>
    </dgm:pt>
    <dgm:pt modelId="{6CF0BDC3-FB81-407E-9B79-2B60C48A2D3B}" type="pres">
      <dgm:prSet presAssocID="{63817E02-FEB9-4D72-9B79-80C583294EE1}" presName="imgShp" presStyleLbl="fgImgPlace1" presStyleIdx="4" presStyleCnt="5" custLinFactNeighborX="-93543"/>
      <dgm:spPr>
        <a:blipFill rotWithShape="1">
          <a:blip xmlns:r="http://schemas.openxmlformats.org/officeDocument/2006/relationships" r:embed="rId2"/>
          <a:stretch>
            <a:fillRect/>
          </a:stretch>
        </a:blipFill>
      </dgm:spPr>
    </dgm:pt>
    <dgm:pt modelId="{2E495EA2-DD61-455A-9BCB-B621AF839C87}" type="pres">
      <dgm:prSet presAssocID="{63817E02-FEB9-4D72-9B79-80C583294EE1}" presName="txShp" presStyleLbl="node1" presStyleIdx="4" presStyleCnt="5" custScaleX="139301">
        <dgm:presLayoutVars>
          <dgm:bulletEnabled val="1"/>
        </dgm:presLayoutVars>
      </dgm:prSet>
      <dgm:spPr/>
    </dgm:pt>
  </dgm:ptLst>
  <dgm:cxnLst>
    <dgm:cxn modelId="{CE21E11A-3E38-4C85-957F-572990AFB310}" type="presOf" srcId="{55EB21E6-DD7E-45FF-9C91-FE0FB7B74825}" destId="{2ED1A512-4E52-45C6-B24F-748F75756EBF}" srcOrd="0" destOrd="0" presId="urn:microsoft.com/office/officeart/2005/8/layout/vList3"/>
    <dgm:cxn modelId="{56276343-02FC-429B-91B8-562AD2F300DF}" srcId="{55EB21E6-DD7E-45FF-9C91-FE0FB7B74825}" destId="{E4CDF60B-F6CD-46BF-AD68-E532E4ED2BD0}" srcOrd="2" destOrd="0" parTransId="{228829AF-3B88-4BE3-BE06-9E4E2DD59DB6}" sibTransId="{90AF40F1-D125-41E9-A109-7E6CE902A4AA}"/>
    <dgm:cxn modelId="{807DE763-4C91-499D-A824-90E3CEA5C35D}" srcId="{55EB21E6-DD7E-45FF-9C91-FE0FB7B74825}" destId="{BDE6C91B-5731-4AEE-8E44-430AF627D577}" srcOrd="0" destOrd="0" parTransId="{B8F8CBA5-B4E9-4F5F-870C-AB98E111A97E}" sibTransId="{1DC3687D-94F5-4877-9694-AB3D2903F1D8}"/>
    <dgm:cxn modelId="{650D5749-6D6D-4E64-ADC4-D27E4A8B2AA6}" type="presOf" srcId="{E4CDF60B-F6CD-46BF-AD68-E532E4ED2BD0}" destId="{CEFFD46A-1605-4506-A442-5C521E2FBAF4}" srcOrd="0" destOrd="0" presId="urn:microsoft.com/office/officeart/2005/8/layout/vList3"/>
    <dgm:cxn modelId="{BA085B88-69AA-44B0-8821-F23E873B4E91}" srcId="{55EB21E6-DD7E-45FF-9C91-FE0FB7B74825}" destId="{63817E02-FEB9-4D72-9B79-80C583294EE1}" srcOrd="4" destOrd="0" parTransId="{3FC64D18-7A01-4BB3-871A-2F72B3F9990F}" sibTransId="{A8984784-2B45-4F32-AF61-49BF665A1244}"/>
    <dgm:cxn modelId="{64CDC088-9D64-4125-B93E-0B367310DF26}" type="presOf" srcId="{63817E02-FEB9-4D72-9B79-80C583294EE1}" destId="{2E495EA2-DD61-455A-9BCB-B621AF839C87}" srcOrd="0" destOrd="0" presId="urn:microsoft.com/office/officeart/2005/8/layout/vList3"/>
    <dgm:cxn modelId="{74F5BC91-B824-4F7D-AE17-8827B44F8503}" srcId="{55EB21E6-DD7E-45FF-9C91-FE0FB7B74825}" destId="{45E22B5C-A7EE-4A0B-8BFD-C73F530447F5}" srcOrd="3" destOrd="0" parTransId="{62838AC3-AC42-4D91-ADAC-4B50544596FC}" sibTransId="{E57626BC-C546-4C92-8480-931357FAA81B}"/>
    <dgm:cxn modelId="{F10F70B4-4D87-4DAF-85BA-FACCB5A24513}" srcId="{55EB21E6-DD7E-45FF-9C91-FE0FB7B74825}" destId="{889CBB75-3D09-4313-B79B-E6FAF13A5E01}" srcOrd="1" destOrd="0" parTransId="{C10B152B-A26A-45E7-A9D2-04373582F75D}" sibTransId="{ED4D1AF1-0318-4E4E-9320-AEA0D281E130}"/>
    <dgm:cxn modelId="{0B3C23B6-5802-47C4-A059-CE7FDB84FDFE}" type="presOf" srcId="{BDE6C91B-5731-4AEE-8E44-430AF627D577}" destId="{D29097D7-AE44-4E2C-89E8-902FB7E7DDFB}" srcOrd="0" destOrd="0" presId="urn:microsoft.com/office/officeart/2005/8/layout/vList3"/>
    <dgm:cxn modelId="{E71EF3BF-2DBD-4D57-9ABE-23A59C8A1AD7}" type="presOf" srcId="{45E22B5C-A7EE-4A0B-8BFD-C73F530447F5}" destId="{275635E1-993B-4475-8A79-108B11BE62BF}" srcOrd="0" destOrd="0" presId="urn:microsoft.com/office/officeart/2005/8/layout/vList3"/>
    <dgm:cxn modelId="{800EEEDE-7AE8-4443-A2AE-A4B61E770BDA}" type="presOf" srcId="{889CBB75-3D09-4313-B79B-E6FAF13A5E01}" destId="{6C5AED25-4760-499E-B9FF-0E9EE8E0FB89}" srcOrd="0" destOrd="0" presId="urn:microsoft.com/office/officeart/2005/8/layout/vList3"/>
    <dgm:cxn modelId="{E6B84414-70CF-412D-A20B-BBB7B04AE79A}" type="presParOf" srcId="{2ED1A512-4E52-45C6-B24F-748F75756EBF}" destId="{080EB49D-050C-4BD3-A09C-BCF5FD6FC40A}" srcOrd="0" destOrd="0" presId="urn:microsoft.com/office/officeart/2005/8/layout/vList3"/>
    <dgm:cxn modelId="{431A1073-3FA4-4171-AFA0-8CBC3CA7DCDA}" type="presParOf" srcId="{080EB49D-050C-4BD3-A09C-BCF5FD6FC40A}" destId="{8FE9F953-8B1C-4E87-83E7-93BF5D301925}" srcOrd="0" destOrd="0" presId="urn:microsoft.com/office/officeart/2005/8/layout/vList3"/>
    <dgm:cxn modelId="{9377E5C5-14B6-4F10-A251-9206847A5A2B}" type="presParOf" srcId="{080EB49D-050C-4BD3-A09C-BCF5FD6FC40A}" destId="{D29097D7-AE44-4E2C-89E8-902FB7E7DDFB}" srcOrd="1" destOrd="0" presId="urn:microsoft.com/office/officeart/2005/8/layout/vList3"/>
    <dgm:cxn modelId="{60041133-056D-4020-A00D-EBFD9593955B}" type="presParOf" srcId="{2ED1A512-4E52-45C6-B24F-748F75756EBF}" destId="{BF6CFAB0-3DEA-4615-9B70-DE9DAE410B8F}" srcOrd="1" destOrd="0" presId="urn:microsoft.com/office/officeart/2005/8/layout/vList3"/>
    <dgm:cxn modelId="{D6FA9221-61E1-44AD-B412-89AE1D1FC566}" type="presParOf" srcId="{2ED1A512-4E52-45C6-B24F-748F75756EBF}" destId="{9ABF8B3E-A884-4C34-9BC8-84BAEA993F50}" srcOrd="2" destOrd="0" presId="urn:microsoft.com/office/officeart/2005/8/layout/vList3"/>
    <dgm:cxn modelId="{7DE4C35B-9D52-4993-8EEC-9370992B3DBF}" type="presParOf" srcId="{9ABF8B3E-A884-4C34-9BC8-84BAEA993F50}" destId="{CAB54156-A6B4-4CD2-A9BB-962314FF40AA}" srcOrd="0" destOrd="0" presId="urn:microsoft.com/office/officeart/2005/8/layout/vList3"/>
    <dgm:cxn modelId="{04074380-4B21-469E-B9A7-BCA4F2AD7D29}" type="presParOf" srcId="{9ABF8B3E-A884-4C34-9BC8-84BAEA993F50}" destId="{6C5AED25-4760-499E-B9FF-0E9EE8E0FB89}" srcOrd="1" destOrd="0" presId="urn:microsoft.com/office/officeart/2005/8/layout/vList3"/>
    <dgm:cxn modelId="{EC708330-3F5F-42B6-887A-D86EEF79312D}" type="presParOf" srcId="{2ED1A512-4E52-45C6-B24F-748F75756EBF}" destId="{FC7D34D3-7AB3-4DDB-8431-BEAA30FE8381}" srcOrd="3" destOrd="0" presId="urn:microsoft.com/office/officeart/2005/8/layout/vList3"/>
    <dgm:cxn modelId="{1DB9F1C4-C6E7-44BC-8F02-4A89C523C622}" type="presParOf" srcId="{2ED1A512-4E52-45C6-B24F-748F75756EBF}" destId="{648993E3-5D21-4EB2-9FF5-617BE6372BDE}" srcOrd="4" destOrd="0" presId="urn:microsoft.com/office/officeart/2005/8/layout/vList3"/>
    <dgm:cxn modelId="{349E560E-12FB-4A71-BC00-9D133CF14819}" type="presParOf" srcId="{648993E3-5D21-4EB2-9FF5-617BE6372BDE}" destId="{474FA2ED-157B-4313-8FBC-286A2CBEC3A4}" srcOrd="0" destOrd="0" presId="urn:microsoft.com/office/officeart/2005/8/layout/vList3"/>
    <dgm:cxn modelId="{79DB702B-814C-4F8E-9B96-9634070BCF06}" type="presParOf" srcId="{648993E3-5D21-4EB2-9FF5-617BE6372BDE}" destId="{CEFFD46A-1605-4506-A442-5C521E2FBAF4}" srcOrd="1" destOrd="0" presId="urn:microsoft.com/office/officeart/2005/8/layout/vList3"/>
    <dgm:cxn modelId="{431D93F2-5604-40BC-8AF1-ADED4FE44A9E}" type="presParOf" srcId="{2ED1A512-4E52-45C6-B24F-748F75756EBF}" destId="{46D4EAE2-A486-4295-9930-46932A46031B}" srcOrd="5" destOrd="0" presId="urn:microsoft.com/office/officeart/2005/8/layout/vList3"/>
    <dgm:cxn modelId="{3883C68C-7A56-4849-AA96-04EEB864C3D4}" type="presParOf" srcId="{2ED1A512-4E52-45C6-B24F-748F75756EBF}" destId="{897294AC-D9E0-4C1F-9954-FEA73172F54B}" srcOrd="6" destOrd="0" presId="urn:microsoft.com/office/officeart/2005/8/layout/vList3"/>
    <dgm:cxn modelId="{9685A032-6AFD-4452-91C8-AB32F5FD0C39}" type="presParOf" srcId="{897294AC-D9E0-4C1F-9954-FEA73172F54B}" destId="{44F0BF31-E138-4841-B2AD-8C16CE00320D}" srcOrd="0" destOrd="0" presId="urn:microsoft.com/office/officeart/2005/8/layout/vList3"/>
    <dgm:cxn modelId="{6437ACAE-31EE-469A-AF0F-DA3A1127915D}" type="presParOf" srcId="{897294AC-D9E0-4C1F-9954-FEA73172F54B}" destId="{275635E1-993B-4475-8A79-108B11BE62BF}" srcOrd="1" destOrd="0" presId="urn:microsoft.com/office/officeart/2005/8/layout/vList3"/>
    <dgm:cxn modelId="{FE93230C-D78E-4CE1-B440-5A49B3E34C14}" type="presParOf" srcId="{2ED1A512-4E52-45C6-B24F-748F75756EBF}" destId="{A57A55E0-B6F9-424E-8C49-C826B9D6227D}" srcOrd="7" destOrd="0" presId="urn:microsoft.com/office/officeart/2005/8/layout/vList3"/>
    <dgm:cxn modelId="{EF80D9CE-FD2F-4A1B-A5C0-5B5EFBBCE216}" type="presParOf" srcId="{2ED1A512-4E52-45C6-B24F-748F75756EBF}" destId="{CD5285E0-6489-4694-B11A-0771778A5590}" srcOrd="8" destOrd="0" presId="urn:microsoft.com/office/officeart/2005/8/layout/vList3"/>
    <dgm:cxn modelId="{57A34EFA-CE25-457D-A9BF-3ABC44560077}" type="presParOf" srcId="{CD5285E0-6489-4694-B11A-0771778A5590}" destId="{6CF0BDC3-FB81-407E-9B79-2B60C48A2D3B}" srcOrd="0" destOrd="0" presId="urn:microsoft.com/office/officeart/2005/8/layout/vList3"/>
    <dgm:cxn modelId="{07B02536-4FBB-42FE-970B-E0BF5D99F595}" type="presParOf" srcId="{CD5285E0-6489-4694-B11A-0771778A5590}" destId="{2E495EA2-DD61-455A-9BCB-B621AF839C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1A7A9-E698-462D-8071-2E73F3627188}"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0606BB1F-E5AD-4852-8F6E-6B602A88CC6D}">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Все еще высокий уровень «пиратства»; большое количество нелегальных ресурсов.</a:t>
          </a:r>
          <a:endParaRPr lang="en-US" sz="1200" dirty="0">
            <a:latin typeface="Segoe UI Light" panose="020B0502040204020203" pitchFamily="34" charset="0"/>
          </a:endParaRPr>
        </a:p>
      </dgm:t>
    </dgm:pt>
    <dgm:pt modelId="{3C4D2A7A-2C63-44C5-B87E-4846C386B332}" type="parTrans" cxnId="{866EC6FB-0956-4EC6-8216-3ED571062E83}">
      <dgm:prSet/>
      <dgm:spPr/>
      <dgm:t>
        <a:bodyPr/>
        <a:lstStyle/>
        <a:p>
          <a:pPr>
            <a:lnSpc>
              <a:spcPct val="90000"/>
            </a:lnSpc>
          </a:pPr>
          <a:endParaRPr lang="en-US">
            <a:latin typeface="Segoe UI Light" panose="020B0502040204020203" pitchFamily="34" charset="0"/>
          </a:endParaRPr>
        </a:p>
      </dgm:t>
    </dgm:pt>
    <dgm:pt modelId="{D195ED73-1650-470A-9C79-4F0F5E97E9BC}" type="sibTrans" cxnId="{866EC6FB-0956-4EC6-8216-3ED571062E83}">
      <dgm:prSet/>
      <dgm:spPr/>
      <dgm:t>
        <a:bodyPr/>
        <a:lstStyle/>
        <a:p>
          <a:pPr>
            <a:lnSpc>
              <a:spcPct val="90000"/>
            </a:lnSpc>
          </a:pPr>
          <a:endParaRPr lang="en-US">
            <a:latin typeface="Segoe UI Light" panose="020B0502040204020203" pitchFamily="34" charset="0"/>
          </a:endParaRPr>
        </a:p>
      </dgm:t>
    </dgm:pt>
    <dgm:pt modelId="{112E8F87-B000-4165-A925-72DABCE7200D}">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Скорость и качество интернет доступа от региона к региону могут отличаться.</a:t>
          </a:r>
          <a:endParaRPr lang="en-US" sz="1200" dirty="0">
            <a:latin typeface="Segoe UI Light" panose="020B0502040204020203" pitchFamily="34" charset="0"/>
          </a:endParaRPr>
        </a:p>
      </dgm:t>
    </dgm:pt>
    <dgm:pt modelId="{CEA89157-7232-40DF-9545-85523AC4522F}" type="parTrans" cxnId="{EFA5B113-BC0C-4FA1-809C-ADC20210CFF8}">
      <dgm:prSet/>
      <dgm:spPr/>
      <dgm:t>
        <a:bodyPr/>
        <a:lstStyle/>
        <a:p>
          <a:pPr>
            <a:lnSpc>
              <a:spcPct val="90000"/>
            </a:lnSpc>
          </a:pPr>
          <a:endParaRPr lang="en-US">
            <a:latin typeface="Segoe UI Light" panose="020B0502040204020203" pitchFamily="34" charset="0"/>
          </a:endParaRPr>
        </a:p>
      </dgm:t>
    </dgm:pt>
    <dgm:pt modelId="{D26129D3-E710-4EE7-B978-62321B1F8A45}" type="sibTrans" cxnId="{EFA5B113-BC0C-4FA1-809C-ADC20210CFF8}">
      <dgm:prSet/>
      <dgm:spPr/>
      <dgm:t>
        <a:bodyPr/>
        <a:lstStyle/>
        <a:p>
          <a:pPr>
            <a:lnSpc>
              <a:spcPct val="90000"/>
            </a:lnSpc>
          </a:pPr>
          <a:endParaRPr lang="en-US">
            <a:latin typeface="Segoe UI Light" panose="020B0502040204020203" pitchFamily="34" charset="0"/>
          </a:endParaRPr>
        </a:p>
      </dgm:t>
    </dgm:pt>
    <dgm:pt modelId="{10787572-3A72-4B2D-842D-5A4500EC9303}">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Низкое качество контента при использовании рекламной модели.</a:t>
          </a:r>
          <a:endParaRPr lang="en-US" sz="1200" dirty="0">
            <a:latin typeface="Segoe UI Light" panose="020B0502040204020203" pitchFamily="34" charset="0"/>
          </a:endParaRPr>
        </a:p>
      </dgm:t>
    </dgm:pt>
    <dgm:pt modelId="{ABC266C7-927E-4291-A1F9-31A0F2B980E6}" type="parTrans" cxnId="{23AD6732-86FE-4A60-B849-D035FCF792AE}">
      <dgm:prSet/>
      <dgm:spPr/>
      <dgm:t>
        <a:bodyPr/>
        <a:lstStyle/>
        <a:p>
          <a:pPr>
            <a:lnSpc>
              <a:spcPct val="90000"/>
            </a:lnSpc>
          </a:pPr>
          <a:endParaRPr lang="en-US">
            <a:latin typeface="Segoe UI Light" panose="020B0502040204020203" pitchFamily="34" charset="0"/>
          </a:endParaRPr>
        </a:p>
      </dgm:t>
    </dgm:pt>
    <dgm:pt modelId="{70021381-097D-4748-BF7F-B5A9A9E28DCC}" type="sibTrans" cxnId="{23AD6732-86FE-4A60-B849-D035FCF792AE}">
      <dgm:prSet/>
      <dgm:spPr/>
      <dgm:t>
        <a:bodyPr/>
        <a:lstStyle/>
        <a:p>
          <a:pPr>
            <a:lnSpc>
              <a:spcPct val="90000"/>
            </a:lnSpc>
          </a:pPr>
          <a:endParaRPr lang="en-US">
            <a:latin typeface="Segoe UI Light" panose="020B0502040204020203" pitchFamily="34" charset="0"/>
          </a:endParaRPr>
        </a:p>
      </dgm:t>
    </dgm:pt>
    <dgm:pt modelId="{558B458A-8004-468F-B099-D7D554B41738}">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Отсутствие четкой базы нормативного регулирования  онлайн-видео.</a:t>
          </a:r>
          <a:endParaRPr lang="en-US" sz="1200" dirty="0">
            <a:latin typeface="Segoe UI Light" panose="020B0502040204020203" pitchFamily="34" charset="0"/>
          </a:endParaRPr>
        </a:p>
      </dgm:t>
    </dgm:pt>
    <dgm:pt modelId="{056BCB61-DF96-4DA2-9CC7-3B68DD749DE3}" type="parTrans" cxnId="{7E744DA8-364E-4A4D-8FAB-70D1D2B3F2FD}">
      <dgm:prSet/>
      <dgm:spPr/>
      <dgm:t>
        <a:bodyPr/>
        <a:lstStyle/>
        <a:p>
          <a:pPr>
            <a:lnSpc>
              <a:spcPct val="90000"/>
            </a:lnSpc>
          </a:pPr>
          <a:endParaRPr lang="en-US">
            <a:latin typeface="Segoe UI Light" panose="020B0502040204020203" pitchFamily="34" charset="0"/>
          </a:endParaRPr>
        </a:p>
      </dgm:t>
    </dgm:pt>
    <dgm:pt modelId="{74BA30B5-F4F3-4CF9-802B-B15D652C7362}" type="sibTrans" cxnId="{7E744DA8-364E-4A4D-8FAB-70D1D2B3F2FD}">
      <dgm:prSet/>
      <dgm:spPr/>
      <dgm:t>
        <a:bodyPr/>
        <a:lstStyle/>
        <a:p>
          <a:pPr>
            <a:lnSpc>
              <a:spcPct val="90000"/>
            </a:lnSpc>
          </a:pPr>
          <a:endParaRPr lang="en-US">
            <a:latin typeface="Segoe UI Light" panose="020B0502040204020203" pitchFamily="34" charset="0"/>
          </a:endParaRPr>
        </a:p>
      </dgm:t>
    </dgm:pt>
    <dgm:pt modelId="{AB1D2356-A942-40FB-A29A-7552E11E6F7D}">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Отсутствие индустриальных метрик для </a:t>
          </a:r>
          <a:r>
            <a:rPr lang="ru-RU" sz="1200" dirty="0" err="1">
              <a:latin typeface="Segoe UI Light" panose="020B0502040204020203" pitchFamily="34" charset="0"/>
            </a:rPr>
            <a:t>таргетирования</a:t>
          </a:r>
          <a:r>
            <a:rPr lang="ru-RU" sz="1200" dirty="0">
              <a:latin typeface="Segoe UI Light" panose="020B0502040204020203" pitchFamily="34" charset="0"/>
            </a:rPr>
            <a:t> и монетизации.</a:t>
          </a:r>
          <a:endParaRPr lang="en-US" sz="1200" dirty="0">
            <a:latin typeface="Segoe UI Light" panose="020B0502040204020203" pitchFamily="34" charset="0"/>
          </a:endParaRPr>
        </a:p>
      </dgm:t>
    </dgm:pt>
    <dgm:pt modelId="{423D842E-F7EE-410E-A27D-A291CA2D65E5}" type="parTrans" cxnId="{C6A4764E-AF18-4A9B-9CCF-A6A59D80487A}">
      <dgm:prSet/>
      <dgm:spPr/>
      <dgm:t>
        <a:bodyPr/>
        <a:lstStyle/>
        <a:p>
          <a:pPr>
            <a:lnSpc>
              <a:spcPct val="90000"/>
            </a:lnSpc>
          </a:pPr>
          <a:endParaRPr lang="en-US">
            <a:latin typeface="Segoe UI Light" panose="020B0502040204020203" pitchFamily="34" charset="0"/>
          </a:endParaRPr>
        </a:p>
      </dgm:t>
    </dgm:pt>
    <dgm:pt modelId="{503AAE81-1A87-427C-8AF2-328A485B2237}" type="sibTrans" cxnId="{C6A4764E-AF18-4A9B-9CCF-A6A59D80487A}">
      <dgm:prSet/>
      <dgm:spPr/>
      <dgm:t>
        <a:bodyPr/>
        <a:lstStyle/>
        <a:p>
          <a:pPr>
            <a:lnSpc>
              <a:spcPct val="90000"/>
            </a:lnSpc>
          </a:pPr>
          <a:endParaRPr lang="en-US">
            <a:latin typeface="Segoe UI Light" panose="020B0502040204020203" pitchFamily="34" charset="0"/>
          </a:endParaRPr>
        </a:p>
      </dgm:t>
    </dgm:pt>
    <dgm:pt modelId="{4544E907-0451-4CFA-AC49-A28683B288BF}">
      <dgm:prSet custT="1">
        <dgm:style>
          <a:lnRef idx="2">
            <a:schemeClr val="accent1"/>
          </a:lnRef>
          <a:fillRef idx="1">
            <a:schemeClr val="lt1"/>
          </a:fillRef>
          <a:effectRef idx="0">
            <a:schemeClr val="accent1"/>
          </a:effectRef>
          <a:fontRef idx="minor">
            <a:schemeClr val="dk1"/>
          </a:fontRef>
        </dgm:style>
      </dgm:prSet>
      <dgm:spPr>
        <a:ln w="9525"/>
      </dgm:spPr>
      <dgm:t>
        <a:bodyPr/>
        <a:lstStyle/>
        <a:p>
          <a:pPr rtl="0">
            <a:lnSpc>
              <a:spcPct val="90000"/>
            </a:lnSpc>
            <a:spcAft>
              <a:spcPts val="0"/>
            </a:spcAft>
          </a:pPr>
          <a:r>
            <a:rPr lang="ru-RU" sz="1200" dirty="0">
              <a:latin typeface="Segoe UI Light" panose="020B0502040204020203" pitchFamily="34" charset="0"/>
            </a:rPr>
            <a:t>Сравнительно высокая стоимость качественного профессионального контента.</a:t>
          </a:r>
          <a:endParaRPr lang="en-US" sz="1200" dirty="0">
            <a:latin typeface="Segoe UI Light" panose="020B0502040204020203" pitchFamily="34" charset="0"/>
          </a:endParaRPr>
        </a:p>
      </dgm:t>
    </dgm:pt>
    <dgm:pt modelId="{A7E4C541-8FDB-4AF6-AB45-A6CD0F0BF515}" type="parTrans" cxnId="{92F5CC19-DAC3-4921-8E05-2B93EB0854C5}">
      <dgm:prSet/>
      <dgm:spPr/>
      <dgm:t>
        <a:bodyPr/>
        <a:lstStyle/>
        <a:p>
          <a:pPr>
            <a:lnSpc>
              <a:spcPct val="90000"/>
            </a:lnSpc>
          </a:pPr>
          <a:endParaRPr lang="en-US">
            <a:latin typeface="Segoe UI Light" panose="020B0502040204020203" pitchFamily="34" charset="0"/>
          </a:endParaRPr>
        </a:p>
      </dgm:t>
    </dgm:pt>
    <dgm:pt modelId="{16705941-D228-4B3D-8941-288F86B2CD07}" type="sibTrans" cxnId="{92F5CC19-DAC3-4921-8E05-2B93EB0854C5}">
      <dgm:prSet/>
      <dgm:spPr/>
      <dgm:t>
        <a:bodyPr/>
        <a:lstStyle/>
        <a:p>
          <a:pPr>
            <a:lnSpc>
              <a:spcPct val="90000"/>
            </a:lnSpc>
          </a:pPr>
          <a:endParaRPr lang="en-US">
            <a:latin typeface="Segoe UI Light" panose="020B0502040204020203" pitchFamily="34" charset="0"/>
          </a:endParaRPr>
        </a:p>
      </dgm:t>
    </dgm:pt>
    <dgm:pt modelId="{0A7F74C5-C89F-440A-BFF4-18F6AAB0086E}" type="pres">
      <dgm:prSet presAssocID="{8851A7A9-E698-462D-8071-2E73F3627188}" presName="Name0" presStyleCnt="0">
        <dgm:presLayoutVars>
          <dgm:chMax val="7"/>
          <dgm:chPref val="7"/>
          <dgm:dir/>
        </dgm:presLayoutVars>
      </dgm:prSet>
      <dgm:spPr/>
    </dgm:pt>
    <dgm:pt modelId="{ED6EFFF5-7D4B-4DDD-AD0F-6E64E7D9E3BA}" type="pres">
      <dgm:prSet presAssocID="{8851A7A9-E698-462D-8071-2E73F3627188}" presName="Name1" presStyleCnt="0"/>
      <dgm:spPr/>
    </dgm:pt>
    <dgm:pt modelId="{BEAB7591-79E0-43D2-8A09-478D4F315799}" type="pres">
      <dgm:prSet presAssocID="{8851A7A9-E698-462D-8071-2E73F3627188}" presName="cycle" presStyleCnt="0"/>
      <dgm:spPr/>
    </dgm:pt>
    <dgm:pt modelId="{D5455300-5A98-4428-9023-5855B9AC709A}" type="pres">
      <dgm:prSet presAssocID="{8851A7A9-E698-462D-8071-2E73F3627188}" presName="srcNode" presStyleLbl="node1" presStyleIdx="0" presStyleCnt="6"/>
      <dgm:spPr/>
    </dgm:pt>
    <dgm:pt modelId="{9ADA92A7-66D7-4F12-8FA0-516E170B9529}" type="pres">
      <dgm:prSet presAssocID="{8851A7A9-E698-462D-8071-2E73F3627188}" presName="conn" presStyleLbl="parChTrans1D2" presStyleIdx="0" presStyleCnt="1"/>
      <dgm:spPr/>
    </dgm:pt>
    <dgm:pt modelId="{1394BEAB-F383-4E2D-9B5D-DF9CC899B9D6}" type="pres">
      <dgm:prSet presAssocID="{8851A7A9-E698-462D-8071-2E73F3627188}" presName="extraNode" presStyleLbl="node1" presStyleIdx="0" presStyleCnt="6"/>
      <dgm:spPr/>
    </dgm:pt>
    <dgm:pt modelId="{F833F67F-5FBB-47BC-A062-168BC1E6CD48}" type="pres">
      <dgm:prSet presAssocID="{8851A7A9-E698-462D-8071-2E73F3627188}" presName="dstNode" presStyleLbl="node1" presStyleIdx="0" presStyleCnt="6"/>
      <dgm:spPr/>
    </dgm:pt>
    <dgm:pt modelId="{EE08B99A-FCD2-41E6-B914-ECB3465D5384}" type="pres">
      <dgm:prSet presAssocID="{0606BB1F-E5AD-4852-8F6E-6B602A88CC6D}" presName="text_1" presStyleLbl="node1" presStyleIdx="0" presStyleCnt="6" custScaleY="124122">
        <dgm:presLayoutVars>
          <dgm:bulletEnabled val="1"/>
        </dgm:presLayoutVars>
      </dgm:prSet>
      <dgm:spPr/>
    </dgm:pt>
    <dgm:pt modelId="{E255375A-F599-4632-B500-9BD3331A8A31}" type="pres">
      <dgm:prSet presAssocID="{0606BB1F-E5AD-4852-8F6E-6B602A88CC6D}" presName="accent_1" presStyleCnt="0"/>
      <dgm:spPr/>
    </dgm:pt>
    <dgm:pt modelId="{BFC82052-8023-4A10-8770-B43302FD21AE}" type="pres">
      <dgm:prSet presAssocID="{0606BB1F-E5AD-4852-8F6E-6B602A88CC6D}" presName="accentRepeatNode" presStyleLbl="solidFgAcc1" presStyleIdx="0" presStyleCnt="6" custScaleX="106935" custScaleY="106935"/>
      <dgm:spPr/>
    </dgm:pt>
    <dgm:pt modelId="{61BAAC41-078E-4FED-A065-4836EAA8E115}" type="pres">
      <dgm:prSet presAssocID="{112E8F87-B000-4165-A925-72DABCE7200D}" presName="text_2" presStyleLbl="node1" presStyleIdx="1" presStyleCnt="6" custScaleY="124122">
        <dgm:presLayoutVars>
          <dgm:bulletEnabled val="1"/>
        </dgm:presLayoutVars>
      </dgm:prSet>
      <dgm:spPr/>
    </dgm:pt>
    <dgm:pt modelId="{AE24B44B-EB32-420E-8980-61816D95B584}" type="pres">
      <dgm:prSet presAssocID="{112E8F87-B000-4165-A925-72DABCE7200D}" presName="accent_2" presStyleCnt="0"/>
      <dgm:spPr/>
    </dgm:pt>
    <dgm:pt modelId="{0F6764A7-24E0-44B1-A49C-1A4199DD321B}" type="pres">
      <dgm:prSet presAssocID="{112E8F87-B000-4165-A925-72DABCE7200D}" presName="accentRepeatNode" presStyleLbl="solidFgAcc1" presStyleIdx="1" presStyleCnt="6" custScaleX="106935" custScaleY="106935"/>
      <dgm:spPr/>
    </dgm:pt>
    <dgm:pt modelId="{2DBE83C8-67DC-4DA6-902C-40172E7813C8}" type="pres">
      <dgm:prSet presAssocID="{10787572-3A72-4B2D-842D-5A4500EC9303}" presName="text_3" presStyleLbl="node1" presStyleIdx="2" presStyleCnt="6" custScaleY="124122">
        <dgm:presLayoutVars>
          <dgm:bulletEnabled val="1"/>
        </dgm:presLayoutVars>
      </dgm:prSet>
      <dgm:spPr/>
    </dgm:pt>
    <dgm:pt modelId="{0B50D109-B882-4808-8648-A698808E06CB}" type="pres">
      <dgm:prSet presAssocID="{10787572-3A72-4B2D-842D-5A4500EC9303}" presName="accent_3" presStyleCnt="0"/>
      <dgm:spPr/>
    </dgm:pt>
    <dgm:pt modelId="{3B7C4C0E-07C5-4F3F-A063-4EFEF57A6705}" type="pres">
      <dgm:prSet presAssocID="{10787572-3A72-4B2D-842D-5A4500EC9303}" presName="accentRepeatNode" presStyleLbl="solidFgAcc1" presStyleIdx="2" presStyleCnt="6" custScaleX="106935" custScaleY="106935"/>
      <dgm:spPr/>
    </dgm:pt>
    <dgm:pt modelId="{52CE4D66-62C9-494C-B7E5-F7AB842CFABF}" type="pres">
      <dgm:prSet presAssocID="{558B458A-8004-468F-B099-D7D554B41738}" presName="text_4" presStyleLbl="node1" presStyleIdx="3" presStyleCnt="6" custScaleY="124122">
        <dgm:presLayoutVars>
          <dgm:bulletEnabled val="1"/>
        </dgm:presLayoutVars>
      </dgm:prSet>
      <dgm:spPr/>
    </dgm:pt>
    <dgm:pt modelId="{25E75E04-DF5A-43D2-9EBE-69711A1B352C}" type="pres">
      <dgm:prSet presAssocID="{558B458A-8004-468F-B099-D7D554B41738}" presName="accent_4" presStyleCnt="0"/>
      <dgm:spPr/>
    </dgm:pt>
    <dgm:pt modelId="{83D280A8-2FDC-495E-B14A-D8056088A1DD}" type="pres">
      <dgm:prSet presAssocID="{558B458A-8004-468F-B099-D7D554B41738}" presName="accentRepeatNode" presStyleLbl="solidFgAcc1" presStyleIdx="3" presStyleCnt="6" custScaleX="106935" custScaleY="106935"/>
      <dgm:spPr/>
    </dgm:pt>
    <dgm:pt modelId="{48F8CE23-AFC0-4B05-B2CC-E4AE761700BC}" type="pres">
      <dgm:prSet presAssocID="{AB1D2356-A942-40FB-A29A-7552E11E6F7D}" presName="text_5" presStyleLbl="node1" presStyleIdx="4" presStyleCnt="6" custScaleY="124122">
        <dgm:presLayoutVars>
          <dgm:bulletEnabled val="1"/>
        </dgm:presLayoutVars>
      </dgm:prSet>
      <dgm:spPr/>
    </dgm:pt>
    <dgm:pt modelId="{B6274725-E67E-49E8-9791-FB2E04DD822F}" type="pres">
      <dgm:prSet presAssocID="{AB1D2356-A942-40FB-A29A-7552E11E6F7D}" presName="accent_5" presStyleCnt="0"/>
      <dgm:spPr/>
    </dgm:pt>
    <dgm:pt modelId="{0E285AEC-BCB9-44DB-9F41-12672F0B908A}" type="pres">
      <dgm:prSet presAssocID="{AB1D2356-A942-40FB-A29A-7552E11E6F7D}" presName="accentRepeatNode" presStyleLbl="solidFgAcc1" presStyleIdx="4" presStyleCnt="6" custScaleX="106935" custScaleY="106935"/>
      <dgm:spPr/>
    </dgm:pt>
    <dgm:pt modelId="{1786FF39-5F78-455D-81AC-19EAC0EC199A}" type="pres">
      <dgm:prSet presAssocID="{4544E907-0451-4CFA-AC49-A28683B288BF}" presName="text_6" presStyleLbl="node1" presStyleIdx="5" presStyleCnt="6" custScaleY="124122">
        <dgm:presLayoutVars>
          <dgm:bulletEnabled val="1"/>
        </dgm:presLayoutVars>
      </dgm:prSet>
      <dgm:spPr/>
    </dgm:pt>
    <dgm:pt modelId="{329357D5-406D-4DD4-9160-DD4385A98CE2}" type="pres">
      <dgm:prSet presAssocID="{4544E907-0451-4CFA-AC49-A28683B288BF}" presName="accent_6" presStyleCnt="0"/>
      <dgm:spPr/>
    </dgm:pt>
    <dgm:pt modelId="{6C80B222-3F55-4767-8AE0-8AAC3EDD9483}" type="pres">
      <dgm:prSet presAssocID="{4544E907-0451-4CFA-AC49-A28683B288BF}" presName="accentRepeatNode" presStyleLbl="solidFgAcc1" presStyleIdx="5" presStyleCnt="6" custScaleX="106935" custScaleY="106935"/>
      <dgm:spPr/>
    </dgm:pt>
  </dgm:ptLst>
  <dgm:cxnLst>
    <dgm:cxn modelId="{EFA5B113-BC0C-4FA1-809C-ADC20210CFF8}" srcId="{8851A7A9-E698-462D-8071-2E73F3627188}" destId="{112E8F87-B000-4165-A925-72DABCE7200D}" srcOrd="1" destOrd="0" parTransId="{CEA89157-7232-40DF-9545-85523AC4522F}" sibTransId="{D26129D3-E710-4EE7-B978-62321B1F8A45}"/>
    <dgm:cxn modelId="{9E475F18-E311-48A1-A3F4-7724967C6A04}" type="presOf" srcId="{10787572-3A72-4B2D-842D-5A4500EC9303}" destId="{2DBE83C8-67DC-4DA6-902C-40172E7813C8}" srcOrd="0" destOrd="0" presId="urn:microsoft.com/office/officeart/2008/layout/VerticalCurvedList"/>
    <dgm:cxn modelId="{92F5CC19-DAC3-4921-8E05-2B93EB0854C5}" srcId="{8851A7A9-E698-462D-8071-2E73F3627188}" destId="{4544E907-0451-4CFA-AC49-A28683B288BF}" srcOrd="5" destOrd="0" parTransId="{A7E4C541-8FDB-4AF6-AB45-A6CD0F0BF515}" sibTransId="{16705941-D228-4B3D-8941-288F86B2CD07}"/>
    <dgm:cxn modelId="{23AD6732-86FE-4A60-B849-D035FCF792AE}" srcId="{8851A7A9-E698-462D-8071-2E73F3627188}" destId="{10787572-3A72-4B2D-842D-5A4500EC9303}" srcOrd="2" destOrd="0" parTransId="{ABC266C7-927E-4291-A1F9-31A0F2B980E6}" sibTransId="{70021381-097D-4748-BF7F-B5A9A9E28DCC}"/>
    <dgm:cxn modelId="{23AEF03A-6C14-4986-9847-357A4E1881F5}" type="presOf" srcId="{558B458A-8004-468F-B099-D7D554B41738}" destId="{52CE4D66-62C9-494C-B7E5-F7AB842CFABF}" srcOrd="0" destOrd="0" presId="urn:microsoft.com/office/officeart/2008/layout/VerticalCurvedList"/>
    <dgm:cxn modelId="{5A9F5861-9BE5-4061-8A06-186907358667}" type="presOf" srcId="{0606BB1F-E5AD-4852-8F6E-6B602A88CC6D}" destId="{EE08B99A-FCD2-41E6-B914-ECB3465D5384}" srcOrd="0" destOrd="0" presId="urn:microsoft.com/office/officeart/2008/layout/VerticalCurvedList"/>
    <dgm:cxn modelId="{C6A4764E-AF18-4A9B-9CCF-A6A59D80487A}" srcId="{8851A7A9-E698-462D-8071-2E73F3627188}" destId="{AB1D2356-A942-40FB-A29A-7552E11E6F7D}" srcOrd="4" destOrd="0" parTransId="{423D842E-F7EE-410E-A27D-A291CA2D65E5}" sibTransId="{503AAE81-1A87-427C-8AF2-328A485B2237}"/>
    <dgm:cxn modelId="{CB26CA7C-DF17-4803-A558-44EDA572D794}" type="presOf" srcId="{8851A7A9-E698-462D-8071-2E73F3627188}" destId="{0A7F74C5-C89F-440A-BFF4-18F6AAB0086E}" srcOrd="0" destOrd="0" presId="urn:microsoft.com/office/officeart/2008/layout/VerticalCurvedList"/>
    <dgm:cxn modelId="{7B293C92-2442-46E6-B1BE-6DA1390B36DA}" type="presOf" srcId="{D195ED73-1650-470A-9C79-4F0F5E97E9BC}" destId="{9ADA92A7-66D7-4F12-8FA0-516E170B9529}" srcOrd="0" destOrd="0" presId="urn:microsoft.com/office/officeart/2008/layout/VerticalCurvedList"/>
    <dgm:cxn modelId="{7E744DA8-364E-4A4D-8FAB-70D1D2B3F2FD}" srcId="{8851A7A9-E698-462D-8071-2E73F3627188}" destId="{558B458A-8004-468F-B099-D7D554B41738}" srcOrd="3" destOrd="0" parTransId="{056BCB61-DF96-4DA2-9CC7-3B68DD749DE3}" sibTransId="{74BA30B5-F4F3-4CF9-802B-B15D652C7362}"/>
    <dgm:cxn modelId="{7E4A16B5-1BC7-43FA-B20C-954EB2B3FF17}" type="presOf" srcId="{112E8F87-B000-4165-A925-72DABCE7200D}" destId="{61BAAC41-078E-4FED-A065-4836EAA8E115}" srcOrd="0" destOrd="0" presId="urn:microsoft.com/office/officeart/2008/layout/VerticalCurvedList"/>
    <dgm:cxn modelId="{66F01FD9-C01C-44B9-94AB-2B69F6FEAD76}" type="presOf" srcId="{AB1D2356-A942-40FB-A29A-7552E11E6F7D}" destId="{48F8CE23-AFC0-4B05-B2CC-E4AE761700BC}" srcOrd="0" destOrd="0" presId="urn:microsoft.com/office/officeart/2008/layout/VerticalCurvedList"/>
    <dgm:cxn modelId="{323C35EE-0D6F-4645-BD19-24AB9E214E2F}" type="presOf" srcId="{4544E907-0451-4CFA-AC49-A28683B288BF}" destId="{1786FF39-5F78-455D-81AC-19EAC0EC199A}" srcOrd="0" destOrd="0" presId="urn:microsoft.com/office/officeart/2008/layout/VerticalCurvedList"/>
    <dgm:cxn modelId="{866EC6FB-0956-4EC6-8216-3ED571062E83}" srcId="{8851A7A9-E698-462D-8071-2E73F3627188}" destId="{0606BB1F-E5AD-4852-8F6E-6B602A88CC6D}" srcOrd="0" destOrd="0" parTransId="{3C4D2A7A-2C63-44C5-B87E-4846C386B332}" sibTransId="{D195ED73-1650-470A-9C79-4F0F5E97E9BC}"/>
    <dgm:cxn modelId="{52287705-7C1C-42DB-A2F9-5EE457E969CE}" type="presParOf" srcId="{0A7F74C5-C89F-440A-BFF4-18F6AAB0086E}" destId="{ED6EFFF5-7D4B-4DDD-AD0F-6E64E7D9E3BA}" srcOrd="0" destOrd="0" presId="urn:microsoft.com/office/officeart/2008/layout/VerticalCurvedList"/>
    <dgm:cxn modelId="{6CB40DCB-E344-476D-BC16-8A6215106691}" type="presParOf" srcId="{ED6EFFF5-7D4B-4DDD-AD0F-6E64E7D9E3BA}" destId="{BEAB7591-79E0-43D2-8A09-478D4F315799}" srcOrd="0" destOrd="0" presId="urn:microsoft.com/office/officeart/2008/layout/VerticalCurvedList"/>
    <dgm:cxn modelId="{C246E208-3F56-4980-AF93-1BF76E123EB2}" type="presParOf" srcId="{BEAB7591-79E0-43D2-8A09-478D4F315799}" destId="{D5455300-5A98-4428-9023-5855B9AC709A}" srcOrd="0" destOrd="0" presId="urn:microsoft.com/office/officeart/2008/layout/VerticalCurvedList"/>
    <dgm:cxn modelId="{597912E1-A817-4183-9225-AC0A693037B7}" type="presParOf" srcId="{BEAB7591-79E0-43D2-8A09-478D4F315799}" destId="{9ADA92A7-66D7-4F12-8FA0-516E170B9529}" srcOrd="1" destOrd="0" presId="urn:microsoft.com/office/officeart/2008/layout/VerticalCurvedList"/>
    <dgm:cxn modelId="{73A83350-3EA7-4647-A3D3-940DE8ED0F3D}" type="presParOf" srcId="{BEAB7591-79E0-43D2-8A09-478D4F315799}" destId="{1394BEAB-F383-4E2D-9B5D-DF9CC899B9D6}" srcOrd="2" destOrd="0" presId="urn:microsoft.com/office/officeart/2008/layout/VerticalCurvedList"/>
    <dgm:cxn modelId="{94303709-F59E-4E67-8723-6E783CE00555}" type="presParOf" srcId="{BEAB7591-79E0-43D2-8A09-478D4F315799}" destId="{F833F67F-5FBB-47BC-A062-168BC1E6CD48}" srcOrd="3" destOrd="0" presId="urn:microsoft.com/office/officeart/2008/layout/VerticalCurvedList"/>
    <dgm:cxn modelId="{4A7B67BD-705A-4F71-9B0B-90E231C13CBB}" type="presParOf" srcId="{ED6EFFF5-7D4B-4DDD-AD0F-6E64E7D9E3BA}" destId="{EE08B99A-FCD2-41E6-B914-ECB3465D5384}" srcOrd="1" destOrd="0" presId="urn:microsoft.com/office/officeart/2008/layout/VerticalCurvedList"/>
    <dgm:cxn modelId="{4EDC9D83-A864-4468-9715-B8749DC1B978}" type="presParOf" srcId="{ED6EFFF5-7D4B-4DDD-AD0F-6E64E7D9E3BA}" destId="{E255375A-F599-4632-B500-9BD3331A8A31}" srcOrd="2" destOrd="0" presId="urn:microsoft.com/office/officeart/2008/layout/VerticalCurvedList"/>
    <dgm:cxn modelId="{8DBD31CF-027E-4C28-81A6-7C0E0B86D699}" type="presParOf" srcId="{E255375A-F599-4632-B500-9BD3331A8A31}" destId="{BFC82052-8023-4A10-8770-B43302FD21AE}" srcOrd="0" destOrd="0" presId="urn:microsoft.com/office/officeart/2008/layout/VerticalCurvedList"/>
    <dgm:cxn modelId="{DF3DEAAC-6C20-41F0-91D6-E4B8497F6A6D}" type="presParOf" srcId="{ED6EFFF5-7D4B-4DDD-AD0F-6E64E7D9E3BA}" destId="{61BAAC41-078E-4FED-A065-4836EAA8E115}" srcOrd="3" destOrd="0" presId="urn:microsoft.com/office/officeart/2008/layout/VerticalCurvedList"/>
    <dgm:cxn modelId="{59E82DED-0235-47FB-A3F3-BE54C036CDA4}" type="presParOf" srcId="{ED6EFFF5-7D4B-4DDD-AD0F-6E64E7D9E3BA}" destId="{AE24B44B-EB32-420E-8980-61816D95B584}" srcOrd="4" destOrd="0" presId="urn:microsoft.com/office/officeart/2008/layout/VerticalCurvedList"/>
    <dgm:cxn modelId="{84D47825-A7E8-4BA7-9B6E-B6F6A9A9C16F}" type="presParOf" srcId="{AE24B44B-EB32-420E-8980-61816D95B584}" destId="{0F6764A7-24E0-44B1-A49C-1A4199DD321B}" srcOrd="0" destOrd="0" presId="urn:microsoft.com/office/officeart/2008/layout/VerticalCurvedList"/>
    <dgm:cxn modelId="{90E29534-46FE-4E78-A5AB-B0BAC00587C7}" type="presParOf" srcId="{ED6EFFF5-7D4B-4DDD-AD0F-6E64E7D9E3BA}" destId="{2DBE83C8-67DC-4DA6-902C-40172E7813C8}" srcOrd="5" destOrd="0" presId="urn:microsoft.com/office/officeart/2008/layout/VerticalCurvedList"/>
    <dgm:cxn modelId="{C444D298-C64B-44C7-8AC1-CFE449836F37}" type="presParOf" srcId="{ED6EFFF5-7D4B-4DDD-AD0F-6E64E7D9E3BA}" destId="{0B50D109-B882-4808-8648-A698808E06CB}" srcOrd="6" destOrd="0" presId="urn:microsoft.com/office/officeart/2008/layout/VerticalCurvedList"/>
    <dgm:cxn modelId="{9644E903-EA8E-4513-9E17-CD8F6F1B4EC1}" type="presParOf" srcId="{0B50D109-B882-4808-8648-A698808E06CB}" destId="{3B7C4C0E-07C5-4F3F-A063-4EFEF57A6705}" srcOrd="0" destOrd="0" presId="urn:microsoft.com/office/officeart/2008/layout/VerticalCurvedList"/>
    <dgm:cxn modelId="{368B08F8-CE2A-4CD9-A040-D2115A2D2B29}" type="presParOf" srcId="{ED6EFFF5-7D4B-4DDD-AD0F-6E64E7D9E3BA}" destId="{52CE4D66-62C9-494C-B7E5-F7AB842CFABF}" srcOrd="7" destOrd="0" presId="urn:microsoft.com/office/officeart/2008/layout/VerticalCurvedList"/>
    <dgm:cxn modelId="{949E5C72-55BA-4FCC-A530-4DC73096226D}" type="presParOf" srcId="{ED6EFFF5-7D4B-4DDD-AD0F-6E64E7D9E3BA}" destId="{25E75E04-DF5A-43D2-9EBE-69711A1B352C}" srcOrd="8" destOrd="0" presId="urn:microsoft.com/office/officeart/2008/layout/VerticalCurvedList"/>
    <dgm:cxn modelId="{56ED6D2F-B827-41FF-B058-554BF3CE8D00}" type="presParOf" srcId="{25E75E04-DF5A-43D2-9EBE-69711A1B352C}" destId="{83D280A8-2FDC-495E-B14A-D8056088A1DD}" srcOrd="0" destOrd="0" presId="urn:microsoft.com/office/officeart/2008/layout/VerticalCurvedList"/>
    <dgm:cxn modelId="{00E8CDF7-488D-49E2-89EC-646302DBBEC8}" type="presParOf" srcId="{ED6EFFF5-7D4B-4DDD-AD0F-6E64E7D9E3BA}" destId="{48F8CE23-AFC0-4B05-B2CC-E4AE761700BC}" srcOrd="9" destOrd="0" presId="urn:microsoft.com/office/officeart/2008/layout/VerticalCurvedList"/>
    <dgm:cxn modelId="{E883FCBA-84A0-4D9D-92D0-6A958D0DE50E}" type="presParOf" srcId="{ED6EFFF5-7D4B-4DDD-AD0F-6E64E7D9E3BA}" destId="{B6274725-E67E-49E8-9791-FB2E04DD822F}" srcOrd="10" destOrd="0" presId="urn:microsoft.com/office/officeart/2008/layout/VerticalCurvedList"/>
    <dgm:cxn modelId="{435C9A55-04EC-4C50-8857-26347C1FDA42}" type="presParOf" srcId="{B6274725-E67E-49E8-9791-FB2E04DD822F}" destId="{0E285AEC-BCB9-44DB-9F41-12672F0B908A}" srcOrd="0" destOrd="0" presId="urn:microsoft.com/office/officeart/2008/layout/VerticalCurvedList"/>
    <dgm:cxn modelId="{8E0C1FCB-08D9-4424-93EF-71E5B13A8588}" type="presParOf" srcId="{ED6EFFF5-7D4B-4DDD-AD0F-6E64E7D9E3BA}" destId="{1786FF39-5F78-455D-81AC-19EAC0EC199A}" srcOrd="11" destOrd="0" presId="urn:microsoft.com/office/officeart/2008/layout/VerticalCurvedList"/>
    <dgm:cxn modelId="{607225C2-D0D5-41CC-9A59-AE28068A63FC}" type="presParOf" srcId="{ED6EFFF5-7D4B-4DDD-AD0F-6E64E7D9E3BA}" destId="{329357D5-406D-4DD4-9160-DD4385A98CE2}" srcOrd="12" destOrd="0" presId="urn:microsoft.com/office/officeart/2008/layout/VerticalCurvedList"/>
    <dgm:cxn modelId="{9C08CB5D-D5F1-4341-8DF2-35DF905AC7C4}" type="presParOf" srcId="{329357D5-406D-4DD4-9160-DD4385A98CE2}" destId="{6C80B222-3F55-4767-8AE0-8AAC3EDD948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D0E95-01B1-4CBB-B514-898FB14BD9B0}"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ru-RU"/>
        </a:p>
      </dgm:t>
    </dgm:pt>
    <dgm:pt modelId="{AB672F1C-1FBC-4E61-9DA4-63F42DDD09CF}">
      <dgm:prSet phldrT="[Текст]"/>
      <dgm:spPr/>
      <dgm:t>
        <a:bodyPr/>
        <a:lstStyle/>
        <a:p>
          <a:r>
            <a:rPr lang="ru-RU" dirty="0"/>
            <a:t>Умный дом </a:t>
          </a:r>
          <a:r>
            <a:rPr lang="en-US" dirty="0"/>
            <a:t>b2c</a:t>
          </a:r>
          <a:endParaRPr lang="ru-RU" dirty="0"/>
        </a:p>
      </dgm:t>
    </dgm:pt>
    <dgm:pt modelId="{51A4504C-BB12-48AA-8965-EE4DBC2E08D1}" type="parTrans" cxnId="{7437EA2A-CC61-46E6-A9B8-86B49B8D99A9}">
      <dgm:prSet/>
      <dgm:spPr/>
      <dgm:t>
        <a:bodyPr/>
        <a:lstStyle/>
        <a:p>
          <a:endParaRPr lang="ru-RU"/>
        </a:p>
      </dgm:t>
    </dgm:pt>
    <dgm:pt modelId="{F893982D-A27F-4416-AC50-CAEA38C810A8}" type="sibTrans" cxnId="{7437EA2A-CC61-46E6-A9B8-86B49B8D99A9}">
      <dgm:prSet/>
      <dgm:spPr/>
      <dgm:t>
        <a:bodyPr/>
        <a:lstStyle/>
        <a:p>
          <a:endParaRPr lang="ru-RU"/>
        </a:p>
      </dgm:t>
    </dgm:pt>
    <dgm:pt modelId="{EBAEEF60-7AAE-49A6-BF44-D792AA775632}">
      <dgm:prSet phldrT="[Текст]"/>
      <dgm:spPr/>
      <dgm:t>
        <a:bodyPr/>
        <a:lstStyle/>
        <a:p>
          <a:r>
            <a:rPr lang="ru-RU" dirty="0"/>
            <a:t>Мультимедиа</a:t>
          </a:r>
        </a:p>
      </dgm:t>
    </dgm:pt>
    <dgm:pt modelId="{33C0DDFA-D177-4F09-92A2-3C3596533C89}" type="parTrans" cxnId="{40593031-7500-4E87-8B1F-74A7CFFFCB04}">
      <dgm:prSet/>
      <dgm:spPr/>
      <dgm:t>
        <a:bodyPr/>
        <a:lstStyle/>
        <a:p>
          <a:endParaRPr lang="ru-RU"/>
        </a:p>
      </dgm:t>
    </dgm:pt>
    <dgm:pt modelId="{27129698-64E9-45D8-8622-B3799A03C38F}" type="sibTrans" cxnId="{40593031-7500-4E87-8B1F-74A7CFFFCB04}">
      <dgm:prSet/>
      <dgm:spPr/>
      <dgm:t>
        <a:bodyPr/>
        <a:lstStyle/>
        <a:p>
          <a:endParaRPr lang="ru-RU"/>
        </a:p>
      </dgm:t>
    </dgm:pt>
    <dgm:pt modelId="{8C0193EE-1209-4909-B3C4-2086F0E3AD4F}">
      <dgm:prSet phldrT="[Текст]"/>
      <dgm:spPr/>
      <dgm:t>
        <a:bodyPr/>
        <a:lstStyle/>
        <a:p>
          <a:r>
            <a:rPr lang="ru-RU" dirty="0" err="1"/>
            <a:t>Энергоменеджмент</a:t>
          </a:r>
          <a:endParaRPr lang="ru-RU" dirty="0"/>
        </a:p>
      </dgm:t>
    </dgm:pt>
    <dgm:pt modelId="{280112D2-3E66-42D7-8139-C197DF819B7E}" type="parTrans" cxnId="{29A4393A-6028-4EC3-9DF6-42B8B1C8FCA7}">
      <dgm:prSet/>
      <dgm:spPr/>
      <dgm:t>
        <a:bodyPr/>
        <a:lstStyle/>
        <a:p>
          <a:endParaRPr lang="ru-RU"/>
        </a:p>
      </dgm:t>
    </dgm:pt>
    <dgm:pt modelId="{1B6C4927-CA80-4954-83BE-93149CE9C323}" type="sibTrans" cxnId="{29A4393A-6028-4EC3-9DF6-42B8B1C8FCA7}">
      <dgm:prSet/>
      <dgm:spPr/>
      <dgm:t>
        <a:bodyPr/>
        <a:lstStyle/>
        <a:p>
          <a:endParaRPr lang="ru-RU"/>
        </a:p>
      </dgm:t>
    </dgm:pt>
    <dgm:pt modelId="{9080EF64-576F-4360-A2CE-B57B5B9B302F}">
      <dgm:prSet phldrT="[Текст]"/>
      <dgm:spPr/>
      <dgm:t>
        <a:bodyPr/>
        <a:lstStyle/>
        <a:p>
          <a:r>
            <a:rPr lang="ru-RU" dirty="0"/>
            <a:t>Носимая электроника</a:t>
          </a:r>
        </a:p>
      </dgm:t>
    </dgm:pt>
    <dgm:pt modelId="{A49AEBC6-7ED3-45BB-8E5B-8DD83DBAB398}" type="parTrans" cxnId="{3DE8E467-12FC-4786-AE71-1079B1A3957D}">
      <dgm:prSet/>
      <dgm:spPr/>
      <dgm:t>
        <a:bodyPr/>
        <a:lstStyle/>
        <a:p>
          <a:endParaRPr lang="ru-RU"/>
        </a:p>
      </dgm:t>
    </dgm:pt>
    <dgm:pt modelId="{9CECD14C-0183-409D-A6D9-B200477A7F1B}" type="sibTrans" cxnId="{3DE8E467-12FC-4786-AE71-1079B1A3957D}">
      <dgm:prSet/>
      <dgm:spPr/>
      <dgm:t>
        <a:bodyPr/>
        <a:lstStyle/>
        <a:p>
          <a:endParaRPr lang="ru-RU"/>
        </a:p>
      </dgm:t>
    </dgm:pt>
    <dgm:pt modelId="{A532EC46-EE84-4C55-B062-4A9ADB61A77A}">
      <dgm:prSet phldrT="[Текст]"/>
      <dgm:spPr/>
      <dgm:t>
        <a:bodyPr/>
        <a:lstStyle/>
        <a:p>
          <a:r>
            <a:rPr lang="ru-RU"/>
            <a:t>Безопасность</a:t>
          </a:r>
          <a:endParaRPr lang="ru-RU" dirty="0"/>
        </a:p>
      </dgm:t>
    </dgm:pt>
    <dgm:pt modelId="{B278DFC4-5295-40E6-A5AB-E6F3B4617362}" type="parTrans" cxnId="{C7E31CA1-1DDD-4043-AB87-1C14ED894AD8}">
      <dgm:prSet/>
      <dgm:spPr/>
      <dgm:t>
        <a:bodyPr/>
        <a:lstStyle/>
        <a:p>
          <a:endParaRPr lang="ru-RU"/>
        </a:p>
      </dgm:t>
    </dgm:pt>
    <dgm:pt modelId="{5CF1FD1B-4FF7-4138-B110-D4FCC8066D86}" type="sibTrans" cxnId="{C7E31CA1-1DDD-4043-AB87-1C14ED894AD8}">
      <dgm:prSet/>
      <dgm:spPr/>
      <dgm:t>
        <a:bodyPr/>
        <a:lstStyle/>
        <a:p>
          <a:endParaRPr lang="ru-RU"/>
        </a:p>
      </dgm:t>
    </dgm:pt>
    <dgm:pt modelId="{958B85B5-17CF-4781-A3ED-0D60D446F6F3}" type="pres">
      <dgm:prSet presAssocID="{895D0E95-01B1-4CBB-B514-898FB14BD9B0}" presName="Name0" presStyleCnt="0">
        <dgm:presLayoutVars>
          <dgm:chPref val="1"/>
          <dgm:dir/>
          <dgm:animOne val="branch"/>
          <dgm:animLvl val="lvl"/>
          <dgm:resizeHandles val="exact"/>
        </dgm:presLayoutVars>
      </dgm:prSet>
      <dgm:spPr/>
    </dgm:pt>
    <dgm:pt modelId="{5F8D951D-48AE-4416-A125-C82E6B7E0BD6}" type="pres">
      <dgm:prSet presAssocID="{AB672F1C-1FBC-4E61-9DA4-63F42DDD09CF}" presName="root1" presStyleCnt="0"/>
      <dgm:spPr/>
    </dgm:pt>
    <dgm:pt modelId="{F197BA5E-9AF5-474E-87F3-90153BDB009B}" type="pres">
      <dgm:prSet presAssocID="{AB672F1C-1FBC-4E61-9DA4-63F42DDD09CF}" presName="LevelOneTextNode" presStyleLbl="node0" presStyleIdx="0" presStyleCnt="1">
        <dgm:presLayoutVars>
          <dgm:chPref val="3"/>
        </dgm:presLayoutVars>
      </dgm:prSet>
      <dgm:spPr/>
    </dgm:pt>
    <dgm:pt modelId="{883BED38-9DCE-4969-B569-1CDCC6C347C5}" type="pres">
      <dgm:prSet presAssocID="{AB672F1C-1FBC-4E61-9DA4-63F42DDD09CF}" presName="level2hierChild" presStyleCnt="0"/>
      <dgm:spPr/>
    </dgm:pt>
    <dgm:pt modelId="{74E12CCE-5F9D-4EF6-948A-EE561C51BAFA}" type="pres">
      <dgm:prSet presAssocID="{B278DFC4-5295-40E6-A5AB-E6F3B4617362}" presName="conn2-1" presStyleLbl="parChTrans1D2" presStyleIdx="0" presStyleCnt="4"/>
      <dgm:spPr/>
    </dgm:pt>
    <dgm:pt modelId="{BDC9163E-6539-49B3-A343-931B18C21EA1}" type="pres">
      <dgm:prSet presAssocID="{B278DFC4-5295-40E6-A5AB-E6F3B4617362}" presName="connTx" presStyleLbl="parChTrans1D2" presStyleIdx="0" presStyleCnt="4"/>
      <dgm:spPr/>
    </dgm:pt>
    <dgm:pt modelId="{BD2ECD3B-FAA4-4596-B799-81DAFB530A85}" type="pres">
      <dgm:prSet presAssocID="{A532EC46-EE84-4C55-B062-4A9ADB61A77A}" presName="root2" presStyleCnt="0"/>
      <dgm:spPr/>
    </dgm:pt>
    <dgm:pt modelId="{9CE3B673-D79B-472D-ACC8-F2E282B2DB55}" type="pres">
      <dgm:prSet presAssocID="{A532EC46-EE84-4C55-B062-4A9ADB61A77A}" presName="LevelTwoTextNode" presStyleLbl="node2" presStyleIdx="0" presStyleCnt="4">
        <dgm:presLayoutVars>
          <dgm:chPref val="3"/>
        </dgm:presLayoutVars>
      </dgm:prSet>
      <dgm:spPr/>
    </dgm:pt>
    <dgm:pt modelId="{1DEAF3DD-7C65-4402-A4D2-EAB3372F5493}" type="pres">
      <dgm:prSet presAssocID="{A532EC46-EE84-4C55-B062-4A9ADB61A77A}" presName="level3hierChild" presStyleCnt="0"/>
      <dgm:spPr/>
    </dgm:pt>
    <dgm:pt modelId="{A64962B1-EFA7-444F-94CD-049798D25B0F}" type="pres">
      <dgm:prSet presAssocID="{33C0DDFA-D177-4F09-92A2-3C3596533C89}" presName="conn2-1" presStyleLbl="parChTrans1D2" presStyleIdx="1" presStyleCnt="4"/>
      <dgm:spPr/>
    </dgm:pt>
    <dgm:pt modelId="{EF3D16FC-57CF-48A6-9530-62F6D10C46A2}" type="pres">
      <dgm:prSet presAssocID="{33C0DDFA-D177-4F09-92A2-3C3596533C89}" presName="connTx" presStyleLbl="parChTrans1D2" presStyleIdx="1" presStyleCnt="4"/>
      <dgm:spPr/>
    </dgm:pt>
    <dgm:pt modelId="{0D7D0CC9-BDAC-4541-A0E8-13C9F30565AE}" type="pres">
      <dgm:prSet presAssocID="{EBAEEF60-7AAE-49A6-BF44-D792AA775632}" presName="root2" presStyleCnt="0"/>
      <dgm:spPr/>
    </dgm:pt>
    <dgm:pt modelId="{342A7CBB-D04C-4A8B-8198-BDF2BBBA5A4C}" type="pres">
      <dgm:prSet presAssocID="{EBAEEF60-7AAE-49A6-BF44-D792AA775632}" presName="LevelTwoTextNode" presStyleLbl="node2" presStyleIdx="1" presStyleCnt="4">
        <dgm:presLayoutVars>
          <dgm:chPref val="3"/>
        </dgm:presLayoutVars>
      </dgm:prSet>
      <dgm:spPr/>
    </dgm:pt>
    <dgm:pt modelId="{398EA6C4-2ED4-4AA9-865E-BD0C52E36185}" type="pres">
      <dgm:prSet presAssocID="{EBAEEF60-7AAE-49A6-BF44-D792AA775632}" presName="level3hierChild" presStyleCnt="0"/>
      <dgm:spPr/>
    </dgm:pt>
    <dgm:pt modelId="{45D92238-2B23-43A9-A1C9-29BF631D063A}" type="pres">
      <dgm:prSet presAssocID="{280112D2-3E66-42D7-8139-C197DF819B7E}" presName="conn2-1" presStyleLbl="parChTrans1D2" presStyleIdx="2" presStyleCnt="4"/>
      <dgm:spPr/>
    </dgm:pt>
    <dgm:pt modelId="{4AE4B9DF-1032-4831-8F71-50089C134436}" type="pres">
      <dgm:prSet presAssocID="{280112D2-3E66-42D7-8139-C197DF819B7E}" presName="connTx" presStyleLbl="parChTrans1D2" presStyleIdx="2" presStyleCnt="4"/>
      <dgm:spPr/>
    </dgm:pt>
    <dgm:pt modelId="{97FC5434-839F-4E0C-884C-818E6ADC67A0}" type="pres">
      <dgm:prSet presAssocID="{8C0193EE-1209-4909-B3C4-2086F0E3AD4F}" presName="root2" presStyleCnt="0"/>
      <dgm:spPr/>
    </dgm:pt>
    <dgm:pt modelId="{34B72A65-742B-4F61-975E-449ED9826947}" type="pres">
      <dgm:prSet presAssocID="{8C0193EE-1209-4909-B3C4-2086F0E3AD4F}" presName="LevelTwoTextNode" presStyleLbl="node2" presStyleIdx="2" presStyleCnt="4">
        <dgm:presLayoutVars>
          <dgm:chPref val="3"/>
        </dgm:presLayoutVars>
      </dgm:prSet>
      <dgm:spPr/>
    </dgm:pt>
    <dgm:pt modelId="{B34A0EFA-4472-4379-B39F-7F12B675B0B3}" type="pres">
      <dgm:prSet presAssocID="{8C0193EE-1209-4909-B3C4-2086F0E3AD4F}" presName="level3hierChild" presStyleCnt="0"/>
      <dgm:spPr/>
    </dgm:pt>
    <dgm:pt modelId="{4C6A15A3-169D-4D71-8D00-CA9FAA342F95}" type="pres">
      <dgm:prSet presAssocID="{A49AEBC6-7ED3-45BB-8E5B-8DD83DBAB398}" presName="conn2-1" presStyleLbl="parChTrans1D2" presStyleIdx="3" presStyleCnt="4"/>
      <dgm:spPr/>
    </dgm:pt>
    <dgm:pt modelId="{A7E2777C-3D2B-4A05-8001-BCE9B03360A8}" type="pres">
      <dgm:prSet presAssocID="{A49AEBC6-7ED3-45BB-8E5B-8DD83DBAB398}" presName="connTx" presStyleLbl="parChTrans1D2" presStyleIdx="3" presStyleCnt="4"/>
      <dgm:spPr/>
    </dgm:pt>
    <dgm:pt modelId="{D8713AAF-D0D0-432A-8CB7-A4D906FC427E}" type="pres">
      <dgm:prSet presAssocID="{9080EF64-576F-4360-A2CE-B57B5B9B302F}" presName="root2" presStyleCnt="0"/>
      <dgm:spPr/>
    </dgm:pt>
    <dgm:pt modelId="{2504D32F-E560-4FEB-ADB6-1F92474BFE63}" type="pres">
      <dgm:prSet presAssocID="{9080EF64-576F-4360-A2CE-B57B5B9B302F}" presName="LevelTwoTextNode" presStyleLbl="node2" presStyleIdx="3" presStyleCnt="4">
        <dgm:presLayoutVars>
          <dgm:chPref val="3"/>
        </dgm:presLayoutVars>
      </dgm:prSet>
      <dgm:spPr/>
    </dgm:pt>
    <dgm:pt modelId="{5F85F49A-3740-4F28-84B8-2DD3E4A30ACC}" type="pres">
      <dgm:prSet presAssocID="{9080EF64-576F-4360-A2CE-B57B5B9B302F}" presName="level3hierChild" presStyleCnt="0"/>
      <dgm:spPr/>
    </dgm:pt>
  </dgm:ptLst>
  <dgm:cxnLst>
    <dgm:cxn modelId="{076F0505-E438-492E-8620-7F6B67745F7C}" type="presOf" srcId="{33C0DDFA-D177-4F09-92A2-3C3596533C89}" destId="{A64962B1-EFA7-444F-94CD-049798D25B0F}" srcOrd="0" destOrd="0" presId="urn:microsoft.com/office/officeart/2008/layout/HorizontalMultiLevelHierarchy"/>
    <dgm:cxn modelId="{AE8F5F09-FF3F-41EA-B9A7-E4577872F8D0}" type="presOf" srcId="{280112D2-3E66-42D7-8139-C197DF819B7E}" destId="{45D92238-2B23-43A9-A1C9-29BF631D063A}" srcOrd="0" destOrd="0" presId="urn:microsoft.com/office/officeart/2008/layout/HorizontalMultiLevelHierarchy"/>
    <dgm:cxn modelId="{87470014-72A9-46E3-BE63-598B0A1C7A31}" type="presOf" srcId="{A49AEBC6-7ED3-45BB-8E5B-8DD83DBAB398}" destId="{A7E2777C-3D2B-4A05-8001-BCE9B03360A8}" srcOrd="1" destOrd="0" presId="urn:microsoft.com/office/officeart/2008/layout/HorizontalMultiLevelHierarchy"/>
    <dgm:cxn modelId="{8DC9B91E-51F0-4FFF-B2D2-C60A2B87F75C}" type="presOf" srcId="{9080EF64-576F-4360-A2CE-B57B5B9B302F}" destId="{2504D32F-E560-4FEB-ADB6-1F92474BFE63}" srcOrd="0" destOrd="0" presId="urn:microsoft.com/office/officeart/2008/layout/HorizontalMultiLevelHierarchy"/>
    <dgm:cxn modelId="{50DBA722-D406-4D5D-B420-B8781182BBFD}" type="presOf" srcId="{280112D2-3E66-42D7-8139-C197DF819B7E}" destId="{4AE4B9DF-1032-4831-8F71-50089C134436}" srcOrd="1" destOrd="0" presId="urn:microsoft.com/office/officeart/2008/layout/HorizontalMultiLevelHierarchy"/>
    <dgm:cxn modelId="{7437EA2A-CC61-46E6-A9B8-86B49B8D99A9}" srcId="{895D0E95-01B1-4CBB-B514-898FB14BD9B0}" destId="{AB672F1C-1FBC-4E61-9DA4-63F42DDD09CF}" srcOrd="0" destOrd="0" parTransId="{51A4504C-BB12-48AA-8965-EE4DBC2E08D1}" sibTransId="{F893982D-A27F-4416-AC50-CAEA38C810A8}"/>
    <dgm:cxn modelId="{D7A6712C-10A6-4AC7-B26A-413B22A30CF8}" type="presOf" srcId="{A532EC46-EE84-4C55-B062-4A9ADB61A77A}" destId="{9CE3B673-D79B-472D-ACC8-F2E282B2DB55}" srcOrd="0" destOrd="0" presId="urn:microsoft.com/office/officeart/2008/layout/HorizontalMultiLevelHierarchy"/>
    <dgm:cxn modelId="{40593031-7500-4E87-8B1F-74A7CFFFCB04}" srcId="{AB672F1C-1FBC-4E61-9DA4-63F42DDD09CF}" destId="{EBAEEF60-7AAE-49A6-BF44-D792AA775632}" srcOrd="1" destOrd="0" parTransId="{33C0DDFA-D177-4F09-92A2-3C3596533C89}" sibTransId="{27129698-64E9-45D8-8622-B3799A03C38F}"/>
    <dgm:cxn modelId="{29A4393A-6028-4EC3-9DF6-42B8B1C8FCA7}" srcId="{AB672F1C-1FBC-4E61-9DA4-63F42DDD09CF}" destId="{8C0193EE-1209-4909-B3C4-2086F0E3AD4F}" srcOrd="2" destOrd="0" parTransId="{280112D2-3E66-42D7-8139-C197DF819B7E}" sibTransId="{1B6C4927-CA80-4954-83BE-93149CE9C323}"/>
    <dgm:cxn modelId="{3DE8E467-12FC-4786-AE71-1079B1A3957D}" srcId="{AB672F1C-1FBC-4E61-9DA4-63F42DDD09CF}" destId="{9080EF64-576F-4360-A2CE-B57B5B9B302F}" srcOrd="3" destOrd="0" parTransId="{A49AEBC6-7ED3-45BB-8E5B-8DD83DBAB398}" sibTransId="{9CECD14C-0183-409D-A6D9-B200477A7F1B}"/>
    <dgm:cxn modelId="{E6001358-2084-4AF8-9A25-87FD29A7D79D}" type="presOf" srcId="{895D0E95-01B1-4CBB-B514-898FB14BD9B0}" destId="{958B85B5-17CF-4781-A3ED-0D60D446F6F3}" srcOrd="0" destOrd="0" presId="urn:microsoft.com/office/officeart/2008/layout/HorizontalMultiLevelHierarchy"/>
    <dgm:cxn modelId="{6A9C2C89-7C6F-4029-8CE9-0448D37A8B78}" type="presOf" srcId="{A49AEBC6-7ED3-45BB-8E5B-8DD83DBAB398}" destId="{4C6A15A3-169D-4D71-8D00-CA9FAA342F95}" srcOrd="0" destOrd="0" presId="urn:microsoft.com/office/officeart/2008/layout/HorizontalMultiLevelHierarchy"/>
    <dgm:cxn modelId="{CA275690-F870-4424-9F5D-EAA38C5EC689}" type="presOf" srcId="{B278DFC4-5295-40E6-A5AB-E6F3B4617362}" destId="{BDC9163E-6539-49B3-A343-931B18C21EA1}" srcOrd="1" destOrd="0" presId="urn:microsoft.com/office/officeart/2008/layout/HorizontalMultiLevelHierarchy"/>
    <dgm:cxn modelId="{C7E31CA1-1DDD-4043-AB87-1C14ED894AD8}" srcId="{AB672F1C-1FBC-4E61-9DA4-63F42DDD09CF}" destId="{A532EC46-EE84-4C55-B062-4A9ADB61A77A}" srcOrd="0" destOrd="0" parTransId="{B278DFC4-5295-40E6-A5AB-E6F3B4617362}" sibTransId="{5CF1FD1B-4FF7-4138-B110-D4FCC8066D86}"/>
    <dgm:cxn modelId="{94CF91C6-34A0-410E-AA69-F0478322BDDF}" type="presOf" srcId="{B278DFC4-5295-40E6-A5AB-E6F3B4617362}" destId="{74E12CCE-5F9D-4EF6-948A-EE561C51BAFA}" srcOrd="0" destOrd="0" presId="urn:microsoft.com/office/officeart/2008/layout/HorizontalMultiLevelHierarchy"/>
    <dgm:cxn modelId="{D43530CE-CD2D-4FE9-A2B9-3DE96C3F9465}" type="presOf" srcId="{AB672F1C-1FBC-4E61-9DA4-63F42DDD09CF}" destId="{F197BA5E-9AF5-474E-87F3-90153BDB009B}" srcOrd="0" destOrd="0" presId="urn:microsoft.com/office/officeart/2008/layout/HorizontalMultiLevelHierarchy"/>
    <dgm:cxn modelId="{24DA53D6-A1B9-4E56-A94E-EB90E10B2C76}" type="presOf" srcId="{33C0DDFA-D177-4F09-92A2-3C3596533C89}" destId="{EF3D16FC-57CF-48A6-9530-62F6D10C46A2}" srcOrd="1" destOrd="0" presId="urn:microsoft.com/office/officeart/2008/layout/HorizontalMultiLevelHierarchy"/>
    <dgm:cxn modelId="{0D0788F5-6A22-4595-B2D5-0C9137853B74}" type="presOf" srcId="{8C0193EE-1209-4909-B3C4-2086F0E3AD4F}" destId="{34B72A65-742B-4F61-975E-449ED9826947}" srcOrd="0" destOrd="0" presId="urn:microsoft.com/office/officeart/2008/layout/HorizontalMultiLevelHierarchy"/>
    <dgm:cxn modelId="{1EF80AF9-D50C-42F9-88CD-B91A0F2FA262}" type="presOf" srcId="{EBAEEF60-7AAE-49A6-BF44-D792AA775632}" destId="{342A7CBB-D04C-4A8B-8198-BDF2BBBA5A4C}" srcOrd="0" destOrd="0" presId="urn:microsoft.com/office/officeart/2008/layout/HorizontalMultiLevelHierarchy"/>
    <dgm:cxn modelId="{41BC216B-4B3D-4CD7-9A2F-72348C80524E}" type="presParOf" srcId="{958B85B5-17CF-4781-A3ED-0D60D446F6F3}" destId="{5F8D951D-48AE-4416-A125-C82E6B7E0BD6}" srcOrd="0" destOrd="0" presId="urn:microsoft.com/office/officeart/2008/layout/HorizontalMultiLevelHierarchy"/>
    <dgm:cxn modelId="{D94E6F30-1CD0-4B2A-82A1-53122FA695C1}" type="presParOf" srcId="{5F8D951D-48AE-4416-A125-C82E6B7E0BD6}" destId="{F197BA5E-9AF5-474E-87F3-90153BDB009B}" srcOrd="0" destOrd="0" presId="urn:microsoft.com/office/officeart/2008/layout/HorizontalMultiLevelHierarchy"/>
    <dgm:cxn modelId="{AB554A1A-B2A5-4A71-BF92-A23E97CD287B}" type="presParOf" srcId="{5F8D951D-48AE-4416-A125-C82E6B7E0BD6}" destId="{883BED38-9DCE-4969-B569-1CDCC6C347C5}" srcOrd="1" destOrd="0" presId="urn:microsoft.com/office/officeart/2008/layout/HorizontalMultiLevelHierarchy"/>
    <dgm:cxn modelId="{224C60D8-0528-4EF5-A79D-4B1EBB952801}" type="presParOf" srcId="{883BED38-9DCE-4969-B569-1CDCC6C347C5}" destId="{74E12CCE-5F9D-4EF6-948A-EE561C51BAFA}" srcOrd="0" destOrd="0" presId="urn:microsoft.com/office/officeart/2008/layout/HorizontalMultiLevelHierarchy"/>
    <dgm:cxn modelId="{9AB1AFC7-EEFB-4EF3-8D2D-9ED0F6F6F9E4}" type="presParOf" srcId="{74E12CCE-5F9D-4EF6-948A-EE561C51BAFA}" destId="{BDC9163E-6539-49B3-A343-931B18C21EA1}" srcOrd="0" destOrd="0" presId="urn:microsoft.com/office/officeart/2008/layout/HorizontalMultiLevelHierarchy"/>
    <dgm:cxn modelId="{6A0A9FCF-1A1A-49CE-A979-37191AE20CAE}" type="presParOf" srcId="{883BED38-9DCE-4969-B569-1CDCC6C347C5}" destId="{BD2ECD3B-FAA4-4596-B799-81DAFB530A85}" srcOrd="1" destOrd="0" presId="urn:microsoft.com/office/officeart/2008/layout/HorizontalMultiLevelHierarchy"/>
    <dgm:cxn modelId="{C5496B7A-830E-4E31-82BD-5C67175DD899}" type="presParOf" srcId="{BD2ECD3B-FAA4-4596-B799-81DAFB530A85}" destId="{9CE3B673-D79B-472D-ACC8-F2E282B2DB55}" srcOrd="0" destOrd="0" presId="urn:microsoft.com/office/officeart/2008/layout/HorizontalMultiLevelHierarchy"/>
    <dgm:cxn modelId="{B8289CD3-F53A-454B-8529-7C7F3460E407}" type="presParOf" srcId="{BD2ECD3B-FAA4-4596-B799-81DAFB530A85}" destId="{1DEAF3DD-7C65-4402-A4D2-EAB3372F5493}" srcOrd="1" destOrd="0" presId="urn:microsoft.com/office/officeart/2008/layout/HorizontalMultiLevelHierarchy"/>
    <dgm:cxn modelId="{855B1B46-79B5-4FE8-A57F-A06602D9395B}" type="presParOf" srcId="{883BED38-9DCE-4969-B569-1CDCC6C347C5}" destId="{A64962B1-EFA7-444F-94CD-049798D25B0F}" srcOrd="2" destOrd="0" presId="urn:microsoft.com/office/officeart/2008/layout/HorizontalMultiLevelHierarchy"/>
    <dgm:cxn modelId="{33CF6141-733C-4522-825B-0093CBB5CC4D}" type="presParOf" srcId="{A64962B1-EFA7-444F-94CD-049798D25B0F}" destId="{EF3D16FC-57CF-48A6-9530-62F6D10C46A2}" srcOrd="0" destOrd="0" presId="urn:microsoft.com/office/officeart/2008/layout/HorizontalMultiLevelHierarchy"/>
    <dgm:cxn modelId="{2B82B62E-B8F0-4272-8BD4-F99F35F14F4B}" type="presParOf" srcId="{883BED38-9DCE-4969-B569-1CDCC6C347C5}" destId="{0D7D0CC9-BDAC-4541-A0E8-13C9F30565AE}" srcOrd="3" destOrd="0" presId="urn:microsoft.com/office/officeart/2008/layout/HorizontalMultiLevelHierarchy"/>
    <dgm:cxn modelId="{F97F7B82-3EF8-4512-B99C-66299F65547D}" type="presParOf" srcId="{0D7D0CC9-BDAC-4541-A0E8-13C9F30565AE}" destId="{342A7CBB-D04C-4A8B-8198-BDF2BBBA5A4C}" srcOrd="0" destOrd="0" presId="urn:microsoft.com/office/officeart/2008/layout/HorizontalMultiLevelHierarchy"/>
    <dgm:cxn modelId="{4E62BC13-BCF8-498D-AED8-63848BF67859}" type="presParOf" srcId="{0D7D0CC9-BDAC-4541-A0E8-13C9F30565AE}" destId="{398EA6C4-2ED4-4AA9-865E-BD0C52E36185}" srcOrd="1" destOrd="0" presId="urn:microsoft.com/office/officeart/2008/layout/HorizontalMultiLevelHierarchy"/>
    <dgm:cxn modelId="{35E13D34-CCDC-4226-AAC0-BB409CB20994}" type="presParOf" srcId="{883BED38-9DCE-4969-B569-1CDCC6C347C5}" destId="{45D92238-2B23-43A9-A1C9-29BF631D063A}" srcOrd="4" destOrd="0" presId="urn:microsoft.com/office/officeart/2008/layout/HorizontalMultiLevelHierarchy"/>
    <dgm:cxn modelId="{8E4F6DCB-D8CA-4518-AB4E-0101D5C03FB6}" type="presParOf" srcId="{45D92238-2B23-43A9-A1C9-29BF631D063A}" destId="{4AE4B9DF-1032-4831-8F71-50089C134436}" srcOrd="0" destOrd="0" presId="urn:microsoft.com/office/officeart/2008/layout/HorizontalMultiLevelHierarchy"/>
    <dgm:cxn modelId="{C46E195B-255A-4077-9CCC-DB02F710EB4B}" type="presParOf" srcId="{883BED38-9DCE-4969-B569-1CDCC6C347C5}" destId="{97FC5434-839F-4E0C-884C-818E6ADC67A0}" srcOrd="5" destOrd="0" presId="urn:microsoft.com/office/officeart/2008/layout/HorizontalMultiLevelHierarchy"/>
    <dgm:cxn modelId="{E45469A8-0500-400A-A892-25155EC5445E}" type="presParOf" srcId="{97FC5434-839F-4E0C-884C-818E6ADC67A0}" destId="{34B72A65-742B-4F61-975E-449ED9826947}" srcOrd="0" destOrd="0" presId="urn:microsoft.com/office/officeart/2008/layout/HorizontalMultiLevelHierarchy"/>
    <dgm:cxn modelId="{6506B658-0748-469E-97DC-186413308F46}" type="presParOf" srcId="{97FC5434-839F-4E0C-884C-818E6ADC67A0}" destId="{B34A0EFA-4472-4379-B39F-7F12B675B0B3}" srcOrd="1" destOrd="0" presId="urn:microsoft.com/office/officeart/2008/layout/HorizontalMultiLevelHierarchy"/>
    <dgm:cxn modelId="{EAE9FA7D-BCE9-43BD-912D-962F3197CB90}" type="presParOf" srcId="{883BED38-9DCE-4969-B569-1CDCC6C347C5}" destId="{4C6A15A3-169D-4D71-8D00-CA9FAA342F95}" srcOrd="6" destOrd="0" presId="urn:microsoft.com/office/officeart/2008/layout/HorizontalMultiLevelHierarchy"/>
    <dgm:cxn modelId="{CA22152A-838F-42C5-9319-36A2CCA21CBC}" type="presParOf" srcId="{4C6A15A3-169D-4D71-8D00-CA9FAA342F95}" destId="{A7E2777C-3D2B-4A05-8001-BCE9B03360A8}" srcOrd="0" destOrd="0" presId="urn:microsoft.com/office/officeart/2008/layout/HorizontalMultiLevelHierarchy"/>
    <dgm:cxn modelId="{E18E6FD1-02E3-41E9-AFF2-890509C85359}" type="presParOf" srcId="{883BED38-9DCE-4969-B569-1CDCC6C347C5}" destId="{D8713AAF-D0D0-432A-8CB7-A4D906FC427E}" srcOrd="7" destOrd="0" presId="urn:microsoft.com/office/officeart/2008/layout/HorizontalMultiLevelHierarchy"/>
    <dgm:cxn modelId="{23CBA999-66B9-49E9-9B5A-065C0BFD5EA3}" type="presParOf" srcId="{D8713AAF-D0D0-432A-8CB7-A4D906FC427E}" destId="{2504D32F-E560-4FEB-ADB6-1F92474BFE63}" srcOrd="0" destOrd="0" presId="urn:microsoft.com/office/officeart/2008/layout/HorizontalMultiLevelHierarchy"/>
    <dgm:cxn modelId="{3ABE0832-BA68-4E57-8735-51BDEB5A690D}" type="presParOf" srcId="{D8713AAF-D0D0-432A-8CB7-A4D906FC427E}" destId="{5F85F49A-3740-4F28-84B8-2DD3E4A30A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88EEBB-1E9E-43EE-B354-D09417177087}" type="doc">
      <dgm:prSet loTypeId="urn:microsoft.com/office/officeart/2005/8/layout/target3" loCatId="list" qsTypeId="urn:microsoft.com/office/officeart/2005/8/quickstyle/3d3" qsCatId="3D" csTypeId="urn:microsoft.com/office/officeart/2005/8/colors/accent1_2" csCatId="accent1" phldr="1"/>
      <dgm:spPr/>
    </dgm:pt>
    <dgm:pt modelId="{C4418923-43F7-4441-A3E9-A779612368AD}">
      <dgm:prSet phldrT="[Текст]"/>
      <dgm:spPr/>
      <dgm:t>
        <a:bodyPr/>
        <a:lstStyle/>
        <a:p>
          <a:r>
            <a:rPr lang="ru-RU" dirty="0"/>
            <a:t>ВО </a:t>
          </a:r>
          <a:r>
            <a:rPr lang="ru-RU" dirty="0" err="1"/>
            <a:t>Росгвардии</a:t>
          </a:r>
          <a:r>
            <a:rPr lang="ru-RU" dirty="0"/>
            <a:t> </a:t>
          </a:r>
          <a:r>
            <a:rPr lang="en-US" dirty="0"/>
            <a:t>~</a:t>
          </a:r>
          <a:r>
            <a:rPr lang="ru-RU" dirty="0"/>
            <a:t>900 </a:t>
          </a:r>
          <a:r>
            <a:rPr lang="ru-RU" dirty="0" err="1"/>
            <a:t>тыс</a:t>
          </a:r>
          <a:r>
            <a:rPr lang="ru-RU" dirty="0"/>
            <a:t> ДХ</a:t>
          </a:r>
        </a:p>
      </dgm:t>
    </dgm:pt>
    <dgm:pt modelId="{0D89B02B-9A67-4E40-9256-3B4930243D5A}" type="parTrans" cxnId="{4F4B2DE4-0234-44C5-850E-0F90FE24720F}">
      <dgm:prSet/>
      <dgm:spPr/>
      <dgm:t>
        <a:bodyPr/>
        <a:lstStyle/>
        <a:p>
          <a:endParaRPr lang="ru-RU"/>
        </a:p>
      </dgm:t>
    </dgm:pt>
    <dgm:pt modelId="{62CA28A3-6FB4-4E76-9EFC-53A6DE268DE3}" type="sibTrans" cxnId="{4F4B2DE4-0234-44C5-850E-0F90FE24720F}">
      <dgm:prSet/>
      <dgm:spPr/>
      <dgm:t>
        <a:bodyPr/>
        <a:lstStyle/>
        <a:p>
          <a:endParaRPr lang="ru-RU"/>
        </a:p>
      </dgm:t>
    </dgm:pt>
    <dgm:pt modelId="{65363CF4-AD81-43F5-AE7F-CE1BBE02E3A1}">
      <dgm:prSet phldrT="[Текст]"/>
      <dgm:spPr/>
      <dgm:t>
        <a:bodyPr/>
        <a:lstStyle/>
        <a:p>
          <a:r>
            <a:rPr lang="ru-RU" dirty="0"/>
            <a:t>ОПС ЧОО</a:t>
          </a:r>
          <a:r>
            <a:rPr lang="en-US" dirty="0"/>
            <a:t> ~</a:t>
          </a:r>
          <a:r>
            <a:rPr lang="ru-RU" dirty="0"/>
            <a:t>600 </a:t>
          </a:r>
          <a:r>
            <a:rPr lang="ru-RU" dirty="0" err="1"/>
            <a:t>тыс</a:t>
          </a:r>
          <a:r>
            <a:rPr lang="ru-RU" dirty="0"/>
            <a:t> ДХ</a:t>
          </a:r>
        </a:p>
      </dgm:t>
    </dgm:pt>
    <dgm:pt modelId="{9EDC9F91-7BFF-41E1-97B5-C400146D9F11}" type="parTrans" cxnId="{9B7BF40E-2569-4C87-A3E1-2C6CE4C8CFC5}">
      <dgm:prSet/>
      <dgm:spPr/>
      <dgm:t>
        <a:bodyPr/>
        <a:lstStyle/>
        <a:p>
          <a:endParaRPr lang="ru-RU"/>
        </a:p>
      </dgm:t>
    </dgm:pt>
    <dgm:pt modelId="{F257906D-94BE-4452-8F87-7B703C7647ED}" type="sibTrans" cxnId="{9B7BF40E-2569-4C87-A3E1-2C6CE4C8CFC5}">
      <dgm:prSet/>
      <dgm:spPr/>
      <dgm:t>
        <a:bodyPr/>
        <a:lstStyle/>
        <a:p>
          <a:endParaRPr lang="ru-RU"/>
        </a:p>
      </dgm:t>
    </dgm:pt>
    <dgm:pt modelId="{B327ABD3-CBA0-4A5C-B06E-169FC1147D3D}">
      <dgm:prSet phldrT="[Текст]"/>
      <dgm:spPr/>
      <dgm:t>
        <a:bodyPr/>
        <a:lstStyle/>
        <a:p>
          <a:r>
            <a:rPr lang="ru-RU" dirty="0"/>
            <a:t>ОПС </a:t>
          </a:r>
          <a:r>
            <a:rPr lang="en-US" dirty="0"/>
            <a:t>DIY</a:t>
          </a:r>
          <a:r>
            <a:rPr lang="ru-RU" dirty="0"/>
            <a:t> </a:t>
          </a:r>
          <a:r>
            <a:rPr lang="en-US" dirty="0"/>
            <a:t>&gt;</a:t>
          </a:r>
          <a:r>
            <a:rPr lang="ru-RU" dirty="0"/>
            <a:t> 200 </a:t>
          </a:r>
          <a:r>
            <a:rPr lang="ru-RU" dirty="0" err="1"/>
            <a:t>тыс</a:t>
          </a:r>
          <a:r>
            <a:rPr lang="ru-RU" dirty="0"/>
            <a:t> ДХ</a:t>
          </a:r>
        </a:p>
      </dgm:t>
    </dgm:pt>
    <dgm:pt modelId="{749FA0BE-E245-4E33-88B1-05DF063CA907}" type="parTrans" cxnId="{E8E8E20C-B2E8-4957-8700-11EDB1EE6373}">
      <dgm:prSet/>
      <dgm:spPr/>
      <dgm:t>
        <a:bodyPr/>
        <a:lstStyle/>
        <a:p>
          <a:endParaRPr lang="ru-RU"/>
        </a:p>
      </dgm:t>
    </dgm:pt>
    <dgm:pt modelId="{E56CCA99-8FBD-4D84-BB6E-0160639E733D}" type="sibTrans" cxnId="{E8E8E20C-B2E8-4957-8700-11EDB1EE6373}">
      <dgm:prSet/>
      <dgm:spPr/>
      <dgm:t>
        <a:bodyPr/>
        <a:lstStyle/>
        <a:p>
          <a:endParaRPr lang="ru-RU"/>
        </a:p>
      </dgm:t>
    </dgm:pt>
    <dgm:pt modelId="{55CCB3D5-9E04-4A47-ADCC-E756E575621D}">
      <dgm:prSet phldrT="[Текст]"/>
      <dgm:spPr/>
      <dgm:t>
        <a:bodyPr/>
        <a:lstStyle/>
        <a:p>
          <a:r>
            <a:rPr lang="ru-RU" dirty="0"/>
            <a:t>ЛВН </a:t>
          </a:r>
          <a:r>
            <a:rPr lang="en-US" dirty="0"/>
            <a:t>b2c</a:t>
          </a:r>
          <a:r>
            <a:rPr lang="ru-RU" dirty="0"/>
            <a:t> </a:t>
          </a:r>
          <a:r>
            <a:rPr lang="en-US" dirty="0"/>
            <a:t>~</a:t>
          </a:r>
          <a:r>
            <a:rPr lang="ru-RU" dirty="0"/>
            <a:t>1 млн ДХ</a:t>
          </a:r>
        </a:p>
      </dgm:t>
    </dgm:pt>
    <dgm:pt modelId="{CC4B567A-6F02-44CA-AF6B-48E33019490A}" type="parTrans" cxnId="{C53C24AD-CE34-420C-9CF0-FA22464C2CF0}">
      <dgm:prSet/>
      <dgm:spPr/>
      <dgm:t>
        <a:bodyPr/>
        <a:lstStyle/>
        <a:p>
          <a:endParaRPr lang="ru-RU"/>
        </a:p>
      </dgm:t>
    </dgm:pt>
    <dgm:pt modelId="{B836CBE1-DD25-49B0-A77A-33C7E4A474A3}" type="sibTrans" cxnId="{C53C24AD-CE34-420C-9CF0-FA22464C2CF0}">
      <dgm:prSet/>
      <dgm:spPr/>
      <dgm:t>
        <a:bodyPr/>
        <a:lstStyle/>
        <a:p>
          <a:endParaRPr lang="ru-RU"/>
        </a:p>
      </dgm:t>
    </dgm:pt>
    <dgm:pt modelId="{9304566A-E0F6-4532-BA0B-0DF74C32D43D}">
      <dgm:prSet phldrT="[Текст]"/>
      <dgm:spPr/>
      <dgm:t>
        <a:bodyPr/>
        <a:lstStyle/>
        <a:p>
          <a:r>
            <a:rPr lang="ru-RU" dirty="0"/>
            <a:t>ОВН</a:t>
          </a:r>
          <a:r>
            <a:rPr lang="en-US" dirty="0"/>
            <a:t> b2c ~70 </a:t>
          </a:r>
          <a:r>
            <a:rPr lang="ru-RU" dirty="0" err="1"/>
            <a:t>тыс</a:t>
          </a:r>
          <a:r>
            <a:rPr lang="ru-RU" dirty="0"/>
            <a:t> ДХ</a:t>
          </a:r>
        </a:p>
      </dgm:t>
    </dgm:pt>
    <dgm:pt modelId="{5FEB7618-B20B-49C0-9442-0F7D7EDBA185}" type="parTrans" cxnId="{CD8F3858-C24B-4D2A-A4E2-A2AF055D4374}">
      <dgm:prSet/>
      <dgm:spPr/>
      <dgm:t>
        <a:bodyPr/>
        <a:lstStyle/>
        <a:p>
          <a:endParaRPr lang="ru-RU"/>
        </a:p>
      </dgm:t>
    </dgm:pt>
    <dgm:pt modelId="{494C6658-F48D-43D0-BA24-0E82E8130084}" type="sibTrans" cxnId="{CD8F3858-C24B-4D2A-A4E2-A2AF055D4374}">
      <dgm:prSet/>
      <dgm:spPr/>
      <dgm:t>
        <a:bodyPr/>
        <a:lstStyle/>
        <a:p>
          <a:endParaRPr lang="ru-RU"/>
        </a:p>
      </dgm:t>
    </dgm:pt>
    <dgm:pt modelId="{A62D66C8-52BB-4B23-89C9-F05F42F0A56B}" type="pres">
      <dgm:prSet presAssocID="{2388EEBB-1E9E-43EE-B354-D09417177087}" presName="Name0" presStyleCnt="0">
        <dgm:presLayoutVars>
          <dgm:chMax val="7"/>
          <dgm:dir/>
          <dgm:animLvl val="lvl"/>
          <dgm:resizeHandles val="exact"/>
        </dgm:presLayoutVars>
      </dgm:prSet>
      <dgm:spPr/>
    </dgm:pt>
    <dgm:pt modelId="{F92D86B7-EBFB-4A81-8859-7937B431D347}" type="pres">
      <dgm:prSet presAssocID="{C4418923-43F7-4441-A3E9-A779612368AD}" presName="circle1" presStyleLbl="node1" presStyleIdx="0" presStyleCnt="5"/>
      <dgm:spPr/>
    </dgm:pt>
    <dgm:pt modelId="{85562634-BA23-4EB4-8774-DC5734C536B3}" type="pres">
      <dgm:prSet presAssocID="{C4418923-43F7-4441-A3E9-A779612368AD}" presName="space" presStyleCnt="0"/>
      <dgm:spPr/>
    </dgm:pt>
    <dgm:pt modelId="{C3D312F7-FBAA-41D1-B11B-7E726EB2264B}" type="pres">
      <dgm:prSet presAssocID="{C4418923-43F7-4441-A3E9-A779612368AD}" presName="rect1" presStyleLbl="alignAcc1" presStyleIdx="0" presStyleCnt="5"/>
      <dgm:spPr/>
    </dgm:pt>
    <dgm:pt modelId="{4AA48657-3EEB-447D-B86C-19C60C5E17BC}" type="pres">
      <dgm:prSet presAssocID="{65363CF4-AD81-43F5-AE7F-CE1BBE02E3A1}" presName="vertSpace2" presStyleLbl="node1" presStyleIdx="0" presStyleCnt="5"/>
      <dgm:spPr/>
    </dgm:pt>
    <dgm:pt modelId="{997A2A19-FC6C-4AA1-BE09-821607B411A7}" type="pres">
      <dgm:prSet presAssocID="{65363CF4-AD81-43F5-AE7F-CE1BBE02E3A1}" presName="circle2" presStyleLbl="node1" presStyleIdx="1" presStyleCnt="5"/>
      <dgm:spPr/>
    </dgm:pt>
    <dgm:pt modelId="{8EECF98A-52DA-48C7-9A59-E1B3B4300310}" type="pres">
      <dgm:prSet presAssocID="{65363CF4-AD81-43F5-AE7F-CE1BBE02E3A1}" presName="rect2" presStyleLbl="alignAcc1" presStyleIdx="1" presStyleCnt="5"/>
      <dgm:spPr/>
    </dgm:pt>
    <dgm:pt modelId="{40EB21D6-ABFB-41C9-B200-6E3D7CF8A4D7}" type="pres">
      <dgm:prSet presAssocID="{B327ABD3-CBA0-4A5C-B06E-169FC1147D3D}" presName="vertSpace3" presStyleLbl="node1" presStyleIdx="1" presStyleCnt="5"/>
      <dgm:spPr/>
    </dgm:pt>
    <dgm:pt modelId="{940D7EA8-3869-41DE-A1A5-B053D384D9EA}" type="pres">
      <dgm:prSet presAssocID="{B327ABD3-CBA0-4A5C-B06E-169FC1147D3D}" presName="circle3" presStyleLbl="node1" presStyleIdx="2" presStyleCnt="5"/>
      <dgm:spPr/>
    </dgm:pt>
    <dgm:pt modelId="{2649CD8C-81F2-4C78-82C7-17C0849D9992}" type="pres">
      <dgm:prSet presAssocID="{B327ABD3-CBA0-4A5C-B06E-169FC1147D3D}" presName="rect3" presStyleLbl="alignAcc1" presStyleIdx="2" presStyleCnt="5"/>
      <dgm:spPr/>
    </dgm:pt>
    <dgm:pt modelId="{A3A5A20C-5FCE-450A-AA51-DE981AB75453}" type="pres">
      <dgm:prSet presAssocID="{55CCB3D5-9E04-4A47-ADCC-E756E575621D}" presName="vertSpace4" presStyleLbl="node1" presStyleIdx="2" presStyleCnt="5"/>
      <dgm:spPr/>
    </dgm:pt>
    <dgm:pt modelId="{EFE0ADAE-4662-4273-9CB6-B7FA4A416401}" type="pres">
      <dgm:prSet presAssocID="{55CCB3D5-9E04-4A47-ADCC-E756E575621D}" presName="circle4" presStyleLbl="node1" presStyleIdx="3" presStyleCnt="5"/>
      <dgm:spPr/>
    </dgm:pt>
    <dgm:pt modelId="{9C968661-6377-477B-8374-35409007B894}" type="pres">
      <dgm:prSet presAssocID="{55CCB3D5-9E04-4A47-ADCC-E756E575621D}" presName="rect4" presStyleLbl="alignAcc1" presStyleIdx="3" presStyleCnt="5"/>
      <dgm:spPr/>
    </dgm:pt>
    <dgm:pt modelId="{53E9D2BE-BE5C-4B31-A0B2-2F62629C00F0}" type="pres">
      <dgm:prSet presAssocID="{9304566A-E0F6-4532-BA0B-0DF74C32D43D}" presName="vertSpace5" presStyleLbl="node1" presStyleIdx="3" presStyleCnt="5"/>
      <dgm:spPr/>
    </dgm:pt>
    <dgm:pt modelId="{9216245A-0065-4A81-9B73-807C411B323B}" type="pres">
      <dgm:prSet presAssocID="{9304566A-E0F6-4532-BA0B-0DF74C32D43D}" presName="circle5" presStyleLbl="node1" presStyleIdx="4" presStyleCnt="5"/>
      <dgm:spPr/>
    </dgm:pt>
    <dgm:pt modelId="{DECD4743-BDA6-48ED-A878-185CD4E2BBD3}" type="pres">
      <dgm:prSet presAssocID="{9304566A-E0F6-4532-BA0B-0DF74C32D43D}" presName="rect5" presStyleLbl="alignAcc1" presStyleIdx="4" presStyleCnt="5"/>
      <dgm:spPr/>
    </dgm:pt>
    <dgm:pt modelId="{0AB82361-A0DE-4E82-B378-29AC552F710E}" type="pres">
      <dgm:prSet presAssocID="{C4418923-43F7-4441-A3E9-A779612368AD}" presName="rect1ParTxNoCh" presStyleLbl="alignAcc1" presStyleIdx="4" presStyleCnt="5">
        <dgm:presLayoutVars>
          <dgm:chMax val="1"/>
          <dgm:bulletEnabled val="1"/>
        </dgm:presLayoutVars>
      </dgm:prSet>
      <dgm:spPr/>
    </dgm:pt>
    <dgm:pt modelId="{9B65BA3A-B24D-4F36-8FD8-CD838B9A9AC4}" type="pres">
      <dgm:prSet presAssocID="{65363CF4-AD81-43F5-AE7F-CE1BBE02E3A1}" presName="rect2ParTxNoCh" presStyleLbl="alignAcc1" presStyleIdx="4" presStyleCnt="5">
        <dgm:presLayoutVars>
          <dgm:chMax val="1"/>
          <dgm:bulletEnabled val="1"/>
        </dgm:presLayoutVars>
      </dgm:prSet>
      <dgm:spPr/>
    </dgm:pt>
    <dgm:pt modelId="{B35C169A-4D39-46DD-82C7-EF2B7623E940}" type="pres">
      <dgm:prSet presAssocID="{B327ABD3-CBA0-4A5C-B06E-169FC1147D3D}" presName="rect3ParTxNoCh" presStyleLbl="alignAcc1" presStyleIdx="4" presStyleCnt="5">
        <dgm:presLayoutVars>
          <dgm:chMax val="1"/>
          <dgm:bulletEnabled val="1"/>
        </dgm:presLayoutVars>
      </dgm:prSet>
      <dgm:spPr/>
    </dgm:pt>
    <dgm:pt modelId="{B8522CC6-0818-4B57-8FB5-8AF9A9CEDA7D}" type="pres">
      <dgm:prSet presAssocID="{55CCB3D5-9E04-4A47-ADCC-E756E575621D}" presName="rect4ParTxNoCh" presStyleLbl="alignAcc1" presStyleIdx="4" presStyleCnt="5">
        <dgm:presLayoutVars>
          <dgm:chMax val="1"/>
          <dgm:bulletEnabled val="1"/>
        </dgm:presLayoutVars>
      </dgm:prSet>
      <dgm:spPr/>
    </dgm:pt>
    <dgm:pt modelId="{AB81A285-EA43-403B-AAF5-822FDC6C4400}" type="pres">
      <dgm:prSet presAssocID="{9304566A-E0F6-4532-BA0B-0DF74C32D43D}" presName="rect5ParTxNoCh" presStyleLbl="alignAcc1" presStyleIdx="4" presStyleCnt="5">
        <dgm:presLayoutVars>
          <dgm:chMax val="1"/>
          <dgm:bulletEnabled val="1"/>
        </dgm:presLayoutVars>
      </dgm:prSet>
      <dgm:spPr/>
    </dgm:pt>
  </dgm:ptLst>
  <dgm:cxnLst>
    <dgm:cxn modelId="{E8E8E20C-B2E8-4957-8700-11EDB1EE6373}" srcId="{2388EEBB-1E9E-43EE-B354-D09417177087}" destId="{B327ABD3-CBA0-4A5C-B06E-169FC1147D3D}" srcOrd="2" destOrd="0" parTransId="{749FA0BE-E245-4E33-88B1-05DF063CA907}" sibTransId="{E56CCA99-8FBD-4D84-BB6E-0160639E733D}"/>
    <dgm:cxn modelId="{9B7BF40E-2569-4C87-A3E1-2C6CE4C8CFC5}" srcId="{2388EEBB-1E9E-43EE-B354-D09417177087}" destId="{65363CF4-AD81-43F5-AE7F-CE1BBE02E3A1}" srcOrd="1" destOrd="0" parTransId="{9EDC9F91-7BFF-41E1-97B5-C400146D9F11}" sibTransId="{F257906D-94BE-4452-8F87-7B703C7647ED}"/>
    <dgm:cxn modelId="{5956F43C-8988-4431-BDAF-7D0482AE2A51}" type="presOf" srcId="{55CCB3D5-9E04-4A47-ADCC-E756E575621D}" destId="{9C968661-6377-477B-8374-35409007B894}" srcOrd="0" destOrd="0" presId="urn:microsoft.com/office/officeart/2005/8/layout/target3"/>
    <dgm:cxn modelId="{AF3B1F40-96F5-4294-83DB-14647763DF18}" type="presOf" srcId="{55CCB3D5-9E04-4A47-ADCC-E756E575621D}" destId="{B8522CC6-0818-4B57-8FB5-8AF9A9CEDA7D}" srcOrd="1" destOrd="0" presId="urn:microsoft.com/office/officeart/2005/8/layout/target3"/>
    <dgm:cxn modelId="{C12DCF67-153B-4991-AFEB-F12DDE5420E2}" type="presOf" srcId="{65363CF4-AD81-43F5-AE7F-CE1BBE02E3A1}" destId="{9B65BA3A-B24D-4F36-8FD8-CD838B9A9AC4}" srcOrd="1" destOrd="0" presId="urn:microsoft.com/office/officeart/2005/8/layout/target3"/>
    <dgm:cxn modelId="{A7DD0A6B-7B8E-4AFE-ACA0-75F69D57449D}" type="presOf" srcId="{B327ABD3-CBA0-4A5C-B06E-169FC1147D3D}" destId="{B35C169A-4D39-46DD-82C7-EF2B7623E940}" srcOrd="1" destOrd="0" presId="urn:microsoft.com/office/officeart/2005/8/layout/target3"/>
    <dgm:cxn modelId="{9278B757-B493-4AF0-AADB-33BACE9688A0}" type="presOf" srcId="{B327ABD3-CBA0-4A5C-B06E-169FC1147D3D}" destId="{2649CD8C-81F2-4C78-82C7-17C0849D9992}" srcOrd="0" destOrd="0" presId="urn:microsoft.com/office/officeart/2005/8/layout/target3"/>
    <dgm:cxn modelId="{CD8F3858-C24B-4D2A-A4E2-A2AF055D4374}" srcId="{2388EEBB-1E9E-43EE-B354-D09417177087}" destId="{9304566A-E0F6-4532-BA0B-0DF74C32D43D}" srcOrd="4" destOrd="0" parTransId="{5FEB7618-B20B-49C0-9442-0F7D7EDBA185}" sibTransId="{494C6658-F48D-43D0-BA24-0E82E8130084}"/>
    <dgm:cxn modelId="{35FC658A-4C42-4E60-A185-93E00FA1546F}" type="presOf" srcId="{65363CF4-AD81-43F5-AE7F-CE1BBE02E3A1}" destId="{8EECF98A-52DA-48C7-9A59-E1B3B4300310}" srcOrd="0" destOrd="0" presId="urn:microsoft.com/office/officeart/2005/8/layout/target3"/>
    <dgm:cxn modelId="{76709493-9D3D-4B36-9B4C-8A5E1A6CE16B}" type="presOf" srcId="{9304566A-E0F6-4532-BA0B-0DF74C32D43D}" destId="{DECD4743-BDA6-48ED-A878-185CD4E2BBD3}" srcOrd="0" destOrd="0" presId="urn:microsoft.com/office/officeart/2005/8/layout/target3"/>
    <dgm:cxn modelId="{C240ABAC-7280-4D02-A7D9-F7446778D96D}" type="presOf" srcId="{C4418923-43F7-4441-A3E9-A779612368AD}" destId="{0AB82361-A0DE-4E82-B378-29AC552F710E}" srcOrd="1" destOrd="0" presId="urn:microsoft.com/office/officeart/2005/8/layout/target3"/>
    <dgm:cxn modelId="{C53C24AD-CE34-420C-9CF0-FA22464C2CF0}" srcId="{2388EEBB-1E9E-43EE-B354-D09417177087}" destId="{55CCB3D5-9E04-4A47-ADCC-E756E575621D}" srcOrd="3" destOrd="0" parTransId="{CC4B567A-6F02-44CA-AF6B-48E33019490A}" sibTransId="{B836CBE1-DD25-49B0-A77A-33C7E4A474A3}"/>
    <dgm:cxn modelId="{9563B1BA-3CA4-4B9C-8263-A583DC3E4D63}" type="presOf" srcId="{2388EEBB-1E9E-43EE-B354-D09417177087}" destId="{A62D66C8-52BB-4B23-89C9-F05F42F0A56B}" srcOrd="0" destOrd="0" presId="urn:microsoft.com/office/officeart/2005/8/layout/target3"/>
    <dgm:cxn modelId="{284C0FCF-FE60-4DCD-8571-8A5E01CAB5D5}" type="presOf" srcId="{9304566A-E0F6-4532-BA0B-0DF74C32D43D}" destId="{AB81A285-EA43-403B-AAF5-822FDC6C4400}" srcOrd="1" destOrd="0" presId="urn:microsoft.com/office/officeart/2005/8/layout/target3"/>
    <dgm:cxn modelId="{22A5B6D2-A455-43B2-9881-4D37E8815EB5}" type="presOf" srcId="{C4418923-43F7-4441-A3E9-A779612368AD}" destId="{C3D312F7-FBAA-41D1-B11B-7E726EB2264B}" srcOrd="0" destOrd="0" presId="urn:microsoft.com/office/officeart/2005/8/layout/target3"/>
    <dgm:cxn modelId="{4F4B2DE4-0234-44C5-850E-0F90FE24720F}" srcId="{2388EEBB-1E9E-43EE-B354-D09417177087}" destId="{C4418923-43F7-4441-A3E9-A779612368AD}" srcOrd="0" destOrd="0" parTransId="{0D89B02B-9A67-4E40-9256-3B4930243D5A}" sibTransId="{62CA28A3-6FB4-4E76-9EFC-53A6DE268DE3}"/>
    <dgm:cxn modelId="{AF02935E-962F-4A96-AF2A-5D8318EFD7F6}" type="presParOf" srcId="{A62D66C8-52BB-4B23-89C9-F05F42F0A56B}" destId="{F92D86B7-EBFB-4A81-8859-7937B431D347}" srcOrd="0" destOrd="0" presId="urn:microsoft.com/office/officeart/2005/8/layout/target3"/>
    <dgm:cxn modelId="{19B12DBD-DA1D-43B0-A64B-EDDAF9BB0DC8}" type="presParOf" srcId="{A62D66C8-52BB-4B23-89C9-F05F42F0A56B}" destId="{85562634-BA23-4EB4-8774-DC5734C536B3}" srcOrd="1" destOrd="0" presId="urn:microsoft.com/office/officeart/2005/8/layout/target3"/>
    <dgm:cxn modelId="{38513778-BE23-473C-BB15-2A51743C0C2E}" type="presParOf" srcId="{A62D66C8-52BB-4B23-89C9-F05F42F0A56B}" destId="{C3D312F7-FBAA-41D1-B11B-7E726EB2264B}" srcOrd="2" destOrd="0" presId="urn:microsoft.com/office/officeart/2005/8/layout/target3"/>
    <dgm:cxn modelId="{C2904D04-BBD4-4E8D-BA81-D08E24C326B8}" type="presParOf" srcId="{A62D66C8-52BB-4B23-89C9-F05F42F0A56B}" destId="{4AA48657-3EEB-447D-B86C-19C60C5E17BC}" srcOrd="3" destOrd="0" presId="urn:microsoft.com/office/officeart/2005/8/layout/target3"/>
    <dgm:cxn modelId="{B8E4653B-094F-4AA4-B05D-1BF70F0149A2}" type="presParOf" srcId="{A62D66C8-52BB-4B23-89C9-F05F42F0A56B}" destId="{997A2A19-FC6C-4AA1-BE09-821607B411A7}" srcOrd="4" destOrd="0" presId="urn:microsoft.com/office/officeart/2005/8/layout/target3"/>
    <dgm:cxn modelId="{8BD44FCA-4BD9-4FA1-A7AD-D0C77E16EAC8}" type="presParOf" srcId="{A62D66C8-52BB-4B23-89C9-F05F42F0A56B}" destId="{8EECF98A-52DA-48C7-9A59-E1B3B4300310}" srcOrd="5" destOrd="0" presId="urn:microsoft.com/office/officeart/2005/8/layout/target3"/>
    <dgm:cxn modelId="{B19F5703-28B7-4219-8FFC-53E69770779A}" type="presParOf" srcId="{A62D66C8-52BB-4B23-89C9-F05F42F0A56B}" destId="{40EB21D6-ABFB-41C9-B200-6E3D7CF8A4D7}" srcOrd="6" destOrd="0" presId="urn:microsoft.com/office/officeart/2005/8/layout/target3"/>
    <dgm:cxn modelId="{606C1DDD-307C-48C9-93FA-2ABBCDE69F1E}" type="presParOf" srcId="{A62D66C8-52BB-4B23-89C9-F05F42F0A56B}" destId="{940D7EA8-3869-41DE-A1A5-B053D384D9EA}" srcOrd="7" destOrd="0" presId="urn:microsoft.com/office/officeart/2005/8/layout/target3"/>
    <dgm:cxn modelId="{799E5D9E-24B6-456C-838C-F6E723DEA3CF}" type="presParOf" srcId="{A62D66C8-52BB-4B23-89C9-F05F42F0A56B}" destId="{2649CD8C-81F2-4C78-82C7-17C0849D9992}" srcOrd="8" destOrd="0" presId="urn:microsoft.com/office/officeart/2005/8/layout/target3"/>
    <dgm:cxn modelId="{B4678FEB-B0BE-4F89-A8D2-D782901E74BE}" type="presParOf" srcId="{A62D66C8-52BB-4B23-89C9-F05F42F0A56B}" destId="{A3A5A20C-5FCE-450A-AA51-DE981AB75453}" srcOrd="9" destOrd="0" presId="urn:microsoft.com/office/officeart/2005/8/layout/target3"/>
    <dgm:cxn modelId="{6A2ACE79-532B-4005-99FF-CFA7C0B7BA3B}" type="presParOf" srcId="{A62D66C8-52BB-4B23-89C9-F05F42F0A56B}" destId="{EFE0ADAE-4662-4273-9CB6-B7FA4A416401}" srcOrd="10" destOrd="0" presId="urn:microsoft.com/office/officeart/2005/8/layout/target3"/>
    <dgm:cxn modelId="{5BBFA910-C9DF-4AF0-BC3D-B9DCBDB171C9}" type="presParOf" srcId="{A62D66C8-52BB-4B23-89C9-F05F42F0A56B}" destId="{9C968661-6377-477B-8374-35409007B894}" srcOrd="11" destOrd="0" presId="urn:microsoft.com/office/officeart/2005/8/layout/target3"/>
    <dgm:cxn modelId="{84D1398A-B06B-4022-A35E-BC94DB8654D9}" type="presParOf" srcId="{A62D66C8-52BB-4B23-89C9-F05F42F0A56B}" destId="{53E9D2BE-BE5C-4B31-A0B2-2F62629C00F0}" srcOrd="12" destOrd="0" presId="urn:microsoft.com/office/officeart/2005/8/layout/target3"/>
    <dgm:cxn modelId="{04F9DAED-5829-42F4-BC2C-D99C57D5E65E}" type="presParOf" srcId="{A62D66C8-52BB-4B23-89C9-F05F42F0A56B}" destId="{9216245A-0065-4A81-9B73-807C411B323B}" srcOrd="13" destOrd="0" presId="urn:microsoft.com/office/officeart/2005/8/layout/target3"/>
    <dgm:cxn modelId="{90034726-DBA9-421A-B953-D307C356119E}" type="presParOf" srcId="{A62D66C8-52BB-4B23-89C9-F05F42F0A56B}" destId="{DECD4743-BDA6-48ED-A878-185CD4E2BBD3}" srcOrd="14" destOrd="0" presId="urn:microsoft.com/office/officeart/2005/8/layout/target3"/>
    <dgm:cxn modelId="{37A8EC52-EA4C-4D81-935D-9F8EDBB714A0}" type="presParOf" srcId="{A62D66C8-52BB-4B23-89C9-F05F42F0A56B}" destId="{0AB82361-A0DE-4E82-B378-29AC552F710E}" srcOrd="15" destOrd="0" presId="urn:microsoft.com/office/officeart/2005/8/layout/target3"/>
    <dgm:cxn modelId="{C16DB3D1-6A75-4003-83C5-F112EAFEDCB8}" type="presParOf" srcId="{A62D66C8-52BB-4B23-89C9-F05F42F0A56B}" destId="{9B65BA3A-B24D-4F36-8FD8-CD838B9A9AC4}" srcOrd="16" destOrd="0" presId="urn:microsoft.com/office/officeart/2005/8/layout/target3"/>
    <dgm:cxn modelId="{60AF4EA5-19DA-4E05-BFF8-A32EF8A3C797}" type="presParOf" srcId="{A62D66C8-52BB-4B23-89C9-F05F42F0A56B}" destId="{B35C169A-4D39-46DD-82C7-EF2B7623E940}" srcOrd="17" destOrd="0" presId="urn:microsoft.com/office/officeart/2005/8/layout/target3"/>
    <dgm:cxn modelId="{2364E1EA-20FD-4C23-B9C8-7BC761D991CD}" type="presParOf" srcId="{A62D66C8-52BB-4B23-89C9-F05F42F0A56B}" destId="{B8522CC6-0818-4B57-8FB5-8AF9A9CEDA7D}" srcOrd="18" destOrd="0" presId="urn:microsoft.com/office/officeart/2005/8/layout/target3"/>
    <dgm:cxn modelId="{391F0917-31F6-437C-8000-3CC514223224}" type="presParOf" srcId="{A62D66C8-52BB-4B23-89C9-F05F42F0A56B}" destId="{AB81A285-EA43-403B-AAF5-822FDC6C440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4EF749-1511-4448-8073-49BFEF08DF5C}" type="doc">
      <dgm:prSet loTypeId="urn:microsoft.com/office/officeart/2005/8/layout/target3" loCatId="list" qsTypeId="urn:microsoft.com/office/officeart/2005/8/quickstyle/3d3" qsCatId="3D" csTypeId="urn:microsoft.com/office/officeart/2005/8/colors/accent1_2" csCatId="accent1" phldr="1"/>
      <dgm:spPr/>
      <dgm:t>
        <a:bodyPr/>
        <a:lstStyle/>
        <a:p>
          <a:endParaRPr lang="ru-RU"/>
        </a:p>
      </dgm:t>
    </dgm:pt>
    <dgm:pt modelId="{14803371-E9CB-4F5D-A2A9-863304F776E7}">
      <dgm:prSet phldrT="[Текст]"/>
      <dgm:spPr/>
      <dgm:t>
        <a:bodyPr/>
        <a:lstStyle/>
        <a:p>
          <a:r>
            <a:rPr lang="ru-RU" dirty="0"/>
            <a:t>Умные колонки </a:t>
          </a:r>
          <a:r>
            <a:rPr lang="en-US" dirty="0"/>
            <a:t>~</a:t>
          </a:r>
          <a:r>
            <a:rPr lang="ru-RU" dirty="0"/>
            <a:t>360 </a:t>
          </a:r>
          <a:r>
            <a:rPr lang="ru-RU" dirty="0" err="1"/>
            <a:t>тыс</a:t>
          </a:r>
          <a:r>
            <a:rPr lang="ru-RU" dirty="0"/>
            <a:t> </a:t>
          </a:r>
          <a:r>
            <a:rPr lang="ru-RU" dirty="0" err="1"/>
            <a:t>ед</a:t>
          </a:r>
          <a:endParaRPr lang="ru-RU" dirty="0"/>
        </a:p>
      </dgm:t>
    </dgm:pt>
    <dgm:pt modelId="{C41892EC-9AD0-4905-B9A0-6CE60AC5807C}" type="parTrans" cxnId="{98471292-A31C-4D38-AB88-4A26F2C665D9}">
      <dgm:prSet/>
      <dgm:spPr/>
      <dgm:t>
        <a:bodyPr/>
        <a:lstStyle/>
        <a:p>
          <a:endParaRPr lang="ru-RU"/>
        </a:p>
      </dgm:t>
    </dgm:pt>
    <dgm:pt modelId="{92E15CFA-AB0F-41B3-BFB9-D8C9FC8AD743}" type="sibTrans" cxnId="{98471292-A31C-4D38-AB88-4A26F2C665D9}">
      <dgm:prSet/>
      <dgm:spPr/>
      <dgm:t>
        <a:bodyPr/>
        <a:lstStyle/>
        <a:p>
          <a:endParaRPr lang="ru-RU"/>
        </a:p>
      </dgm:t>
    </dgm:pt>
    <dgm:pt modelId="{6EE29D0F-A1D4-48B3-AAFF-89FA8547774E}">
      <dgm:prSet phldrT="[Текст]"/>
      <dgm:spPr/>
      <dgm:t>
        <a:bodyPr/>
        <a:lstStyle/>
        <a:p>
          <a:r>
            <a:rPr lang="ru-RU" dirty="0" err="1"/>
            <a:t>Мультирум</a:t>
          </a:r>
          <a:r>
            <a:rPr lang="ru-RU" dirty="0"/>
            <a:t> </a:t>
          </a:r>
          <a:r>
            <a:rPr lang="en-US" dirty="0"/>
            <a:t>&gt;</a:t>
          </a:r>
          <a:r>
            <a:rPr lang="ru-RU" dirty="0"/>
            <a:t>120 </a:t>
          </a:r>
          <a:r>
            <a:rPr lang="ru-RU" dirty="0" err="1"/>
            <a:t>тыс</a:t>
          </a:r>
          <a:r>
            <a:rPr lang="ru-RU" dirty="0"/>
            <a:t> ДХ</a:t>
          </a:r>
        </a:p>
      </dgm:t>
    </dgm:pt>
    <dgm:pt modelId="{3746CDF0-BB0F-4CC4-BB56-9EB59336B3A3}" type="parTrans" cxnId="{720C2806-15F2-426E-BF4E-DB8D5D7ECD7F}">
      <dgm:prSet/>
      <dgm:spPr/>
      <dgm:t>
        <a:bodyPr/>
        <a:lstStyle/>
        <a:p>
          <a:endParaRPr lang="ru-RU"/>
        </a:p>
      </dgm:t>
    </dgm:pt>
    <dgm:pt modelId="{DAA4927A-89E7-4A25-B19F-702E64BC491D}" type="sibTrans" cxnId="{720C2806-15F2-426E-BF4E-DB8D5D7ECD7F}">
      <dgm:prSet/>
      <dgm:spPr/>
      <dgm:t>
        <a:bodyPr/>
        <a:lstStyle/>
        <a:p>
          <a:endParaRPr lang="ru-RU"/>
        </a:p>
      </dgm:t>
    </dgm:pt>
    <dgm:pt modelId="{7D7452C5-A219-4547-ACF2-6E8EFE706890}">
      <dgm:prSet phldrT="[Текст]"/>
      <dgm:spPr/>
      <dgm:t>
        <a:bodyPr/>
        <a:lstStyle/>
        <a:p>
          <a:endParaRPr lang="ru-RU" dirty="0"/>
        </a:p>
      </dgm:t>
    </dgm:pt>
    <dgm:pt modelId="{F4AD7243-2175-45CA-8606-53D1811E4691}" type="parTrans" cxnId="{C2F8D8D7-FD1E-4147-A3C5-18ED164902A8}">
      <dgm:prSet/>
      <dgm:spPr/>
      <dgm:t>
        <a:bodyPr/>
        <a:lstStyle/>
        <a:p>
          <a:endParaRPr lang="ru-RU"/>
        </a:p>
      </dgm:t>
    </dgm:pt>
    <dgm:pt modelId="{3420A4FB-1021-46CC-A387-01869925A575}" type="sibTrans" cxnId="{C2F8D8D7-FD1E-4147-A3C5-18ED164902A8}">
      <dgm:prSet/>
      <dgm:spPr/>
      <dgm:t>
        <a:bodyPr/>
        <a:lstStyle/>
        <a:p>
          <a:endParaRPr lang="ru-RU"/>
        </a:p>
      </dgm:t>
    </dgm:pt>
    <dgm:pt modelId="{B581B087-7995-4A98-8682-06196AE28072}" type="pres">
      <dgm:prSet presAssocID="{214EF749-1511-4448-8073-49BFEF08DF5C}" presName="Name0" presStyleCnt="0">
        <dgm:presLayoutVars>
          <dgm:chMax val="7"/>
          <dgm:dir/>
          <dgm:animLvl val="lvl"/>
          <dgm:resizeHandles val="exact"/>
        </dgm:presLayoutVars>
      </dgm:prSet>
      <dgm:spPr/>
    </dgm:pt>
    <dgm:pt modelId="{8ED53350-7C8F-43BD-B898-2D8D68872D0E}" type="pres">
      <dgm:prSet presAssocID="{14803371-E9CB-4F5D-A2A9-863304F776E7}" presName="circle1" presStyleLbl="node1" presStyleIdx="0" presStyleCnt="3"/>
      <dgm:spPr/>
    </dgm:pt>
    <dgm:pt modelId="{D27891E9-ECA9-4928-8EED-5FED125DBCC2}" type="pres">
      <dgm:prSet presAssocID="{14803371-E9CB-4F5D-A2A9-863304F776E7}" presName="space" presStyleCnt="0"/>
      <dgm:spPr/>
    </dgm:pt>
    <dgm:pt modelId="{A413CF75-32DE-49F7-B2F0-DEF5A90917C3}" type="pres">
      <dgm:prSet presAssocID="{14803371-E9CB-4F5D-A2A9-863304F776E7}" presName="rect1" presStyleLbl="alignAcc1" presStyleIdx="0" presStyleCnt="3"/>
      <dgm:spPr/>
    </dgm:pt>
    <dgm:pt modelId="{4600D931-8D17-4011-87F5-C63A6F3330AC}" type="pres">
      <dgm:prSet presAssocID="{6EE29D0F-A1D4-48B3-AAFF-89FA8547774E}" presName="vertSpace2" presStyleLbl="node1" presStyleIdx="0" presStyleCnt="3"/>
      <dgm:spPr/>
    </dgm:pt>
    <dgm:pt modelId="{E027B71C-6AEA-418F-8E58-F26C9EFD6CAA}" type="pres">
      <dgm:prSet presAssocID="{6EE29D0F-A1D4-48B3-AAFF-89FA8547774E}" presName="circle2" presStyleLbl="node1" presStyleIdx="1" presStyleCnt="3"/>
      <dgm:spPr/>
    </dgm:pt>
    <dgm:pt modelId="{02CF9F26-56A5-4762-BD48-A7CDF1D162BD}" type="pres">
      <dgm:prSet presAssocID="{6EE29D0F-A1D4-48B3-AAFF-89FA8547774E}" presName="rect2" presStyleLbl="alignAcc1" presStyleIdx="1" presStyleCnt="3" custLinFactNeighborX="12030" custLinFactNeighborY="276"/>
      <dgm:spPr/>
    </dgm:pt>
    <dgm:pt modelId="{0D579263-97CF-4047-A4BB-E5DEC3C6AF6F}" type="pres">
      <dgm:prSet presAssocID="{7D7452C5-A219-4547-ACF2-6E8EFE706890}" presName="vertSpace3" presStyleLbl="node1" presStyleIdx="1" presStyleCnt="3"/>
      <dgm:spPr/>
    </dgm:pt>
    <dgm:pt modelId="{4014A41C-C917-49FE-BC65-E1EE8DF6ECE7}" type="pres">
      <dgm:prSet presAssocID="{7D7452C5-A219-4547-ACF2-6E8EFE706890}" presName="circle3" presStyleLbl="node1" presStyleIdx="2" presStyleCnt="3"/>
      <dgm:spPr/>
    </dgm:pt>
    <dgm:pt modelId="{36D63A45-6892-4B6F-9ECA-C38E28D7D8C7}" type="pres">
      <dgm:prSet presAssocID="{7D7452C5-A219-4547-ACF2-6E8EFE706890}" presName="rect3" presStyleLbl="alignAcc1" presStyleIdx="2" presStyleCnt="3"/>
      <dgm:spPr/>
    </dgm:pt>
    <dgm:pt modelId="{ECE9349B-525E-4918-9508-398B19FD321E}" type="pres">
      <dgm:prSet presAssocID="{14803371-E9CB-4F5D-A2A9-863304F776E7}" presName="rect1ParTxNoCh" presStyleLbl="alignAcc1" presStyleIdx="2" presStyleCnt="3">
        <dgm:presLayoutVars>
          <dgm:chMax val="1"/>
          <dgm:bulletEnabled val="1"/>
        </dgm:presLayoutVars>
      </dgm:prSet>
      <dgm:spPr/>
    </dgm:pt>
    <dgm:pt modelId="{6B68ADD8-4AF2-406C-9E34-5616472B9D26}" type="pres">
      <dgm:prSet presAssocID="{6EE29D0F-A1D4-48B3-AAFF-89FA8547774E}" presName="rect2ParTxNoCh" presStyleLbl="alignAcc1" presStyleIdx="2" presStyleCnt="3">
        <dgm:presLayoutVars>
          <dgm:chMax val="1"/>
          <dgm:bulletEnabled val="1"/>
        </dgm:presLayoutVars>
      </dgm:prSet>
      <dgm:spPr/>
    </dgm:pt>
    <dgm:pt modelId="{D17ECCCE-609D-4F1B-BEBE-0E6680B5DC56}" type="pres">
      <dgm:prSet presAssocID="{7D7452C5-A219-4547-ACF2-6E8EFE706890}" presName="rect3ParTxNoCh" presStyleLbl="alignAcc1" presStyleIdx="2" presStyleCnt="3">
        <dgm:presLayoutVars>
          <dgm:chMax val="1"/>
          <dgm:bulletEnabled val="1"/>
        </dgm:presLayoutVars>
      </dgm:prSet>
      <dgm:spPr/>
    </dgm:pt>
  </dgm:ptLst>
  <dgm:cxnLst>
    <dgm:cxn modelId="{720C2806-15F2-426E-BF4E-DB8D5D7ECD7F}" srcId="{214EF749-1511-4448-8073-49BFEF08DF5C}" destId="{6EE29D0F-A1D4-48B3-AAFF-89FA8547774E}" srcOrd="1" destOrd="0" parTransId="{3746CDF0-BB0F-4CC4-BB56-9EB59336B3A3}" sibTransId="{DAA4927A-89E7-4A25-B19F-702E64BC491D}"/>
    <dgm:cxn modelId="{3A481027-38BE-4E8A-B315-6EB8C46263C5}" type="presOf" srcId="{7D7452C5-A219-4547-ACF2-6E8EFE706890}" destId="{D17ECCCE-609D-4F1B-BEBE-0E6680B5DC56}" srcOrd="1" destOrd="0" presId="urn:microsoft.com/office/officeart/2005/8/layout/target3"/>
    <dgm:cxn modelId="{E40D5729-F00C-403E-BCA7-B7B451F421BA}" type="presOf" srcId="{214EF749-1511-4448-8073-49BFEF08DF5C}" destId="{B581B087-7995-4A98-8682-06196AE28072}" srcOrd="0" destOrd="0" presId="urn:microsoft.com/office/officeart/2005/8/layout/target3"/>
    <dgm:cxn modelId="{98471292-A31C-4D38-AB88-4A26F2C665D9}" srcId="{214EF749-1511-4448-8073-49BFEF08DF5C}" destId="{14803371-E9CB-4F5D-A2A9-863304F776E7}" srcOrd="0" destOrd="0" parTransId="{C41892EC-9AD0-4905-B9A0-6CE60AC5807C}" sibTransId="{92E15CFA-AB0F-41B3-BFB9-D8C9FC8AD743}"/>
    <dgm:cxn modelId="{D58B869E-F58E-4EBE-BFAB-FD8AEA4DD951}" type="presOf" srcId="{7D7452C5-A219-4547-ACF2-6E8EFE706890}" destId="{36D63A45-6892-4B6F-9ECA-C38E28D7D8C7}" srcOrd="0" destOrd="0" presId="urn:microsoft.com/office/officeart/2005/8/layout/target3"/>
    <dgm:cxn modelId="{31C7D9A3-D13A-4E00-9432-07F0ED7008EF}" type="presOf" srcId="{14803371-E9CB-4F5D-A2A9-863304F776E7}" destId="{ECE9349B-525E-4918-9508-398B19FD321E}" srcOrd="1" destOrd="0" presId="urn:microsoft.com/office/officeart/2005/8/layout/target3"/>
    <dgm:cxn modelId="{705187C2-B8CC-4BA9-A700-AE6C30D8D7DE}" type="presOf" srcId="{14803371-E9CB-4F5D-A2A9-863304F776E7}" destId="{A413CF75-32DE-49F7-B2F0-DEF5A90917C3}" srcOrd="0" destOrd="0" presId="urn:microsoft.com/office/officeart/2005/8/layout/target3"/>
    <dgm:cxn modelId="{4B5E89D2-6210-465B-8931-F21498E48231}" type="presOf" srcId="{6EE29D0F-A1D4-48B3-AAFF-89FA8547774E}" destId="{02CF9F26-56A5-4762-BD48-A7CDF1D162BD}" srcOrd="0" destOrd="0" presId="urn:microsoft.com/office/officeart/2005/8/layout/target3"/>
    <dgm:cxn modelId="{C2F8D8D7-FD1E-4147-A3C5-18ED164902A8}" srcId="{214EF749-1511-4448-8073-49BFEF08DF5C}" destId="{7D7452C5-A219-4547-ACF2-6E8EFE706890}" srcOrd="2" destOrd="0" parTransId="{F4AD7243-2175-45CA-8606-53D1811E4691}" sibTransId="{3420A4FB-1021-46CC-A387-01869925A575}"/>
    <dgm:cxn modelId="{231040FC-39B0-4672-B09F-EE11EF91D20D}" type="presOf" srcId="{6EE29D0F-A1D4-48B3-AAFF-89FA8547774E}" destId="{6B68ADD8-4AF2-406C-9E34-5616472B9D26}" srcOrd="1" destOrd="0" presId="urn:microsoft.com/office/officeart/2005/8/layout/target3"/>
    <dgm:cxn modelId="{FFD74609-E411-431D-B528-8BAA0FD08F67}" type="presParOf" srcId="{B581B087-7995-4A98-8682-06196AE28072}" destId="{8ED53350-7C8F-43BD-B898-2D8D68872D0E}" srcOrd="0" destOrd="0" presId="urn:microsoft.com/office/officeart/2005/8/layout/target3"/>
    <dgm:cxn modelId="{32609584-D1F1-4954-B314-0ADCE9067556}" type="presParOf" srcId="{B581B087-7995-4A98-8682-06196AE28072}" destId="{D27891E9-ECA9-4928-8EED-5FED125DBCC2}" srcOrd="1" destOrd="0" presId="urn:microsoft.com/office/officeart/2005/8/layout/target3"/>
    <dgm:cxn modelId="{EC7A2F17-A600-421B-87A6-1FE80E155493}" type="presParOf" srcId="{B581B087-7995-4A98-8682-06196AE28072}" destId="{A413CF75-32DE-49F7-B2F0-DEF5A90917C3}" srcOrd="2" destOrd="0" presId="urn:microsoft.com/office/officeart/2005/8/layout/target3"/>
    <dgm:cxn modelId="{FF5D3A88-BE65-4574-A426-BF1C21CE77A0}" type="presParOf" srcId="{B581B087-7995-4A98-8682-06196AE28072}" destId="{4600D931-8D17-4011-87F5-C63A6F3330AC}" srcOrd="3" destOrd="0" presId="urn:microsoft.com/office/officeart/2005/8/layout/target3"/>
    <dgm:cxn modelId="{E662BADF-F8EC-4E55-9A8C-669746F50598}" type="presParOf" srcId="{B581B087-7995-4A98-8682-06196AE28072}" destId="{E027B71C-6AEA-418F-8E58-F26C9EFD6CAA}" srcOrd="4" destOrd="0" presId="urn:microsoft.com/office/officeart/2005/8/layout/target3"/>
    <dgm:cxn modelId="{8422B74D-0038-4FA3-A734-23785DD20988}" type="presParOf" srcId="{B581B087-7995-4A98-8682-06196AE28072}" destId="{02CF9F26-56A5-4762-BD48-A7CDF1D162BD}" srcOrd="5" destOrd="0" presId="urn:microsoft.com/office/officeart/2005/8/layout/target3"/>
    <dgm:cxn modelId="{2D7C57C8-6AF7-4FA2-8515-E78C2179130B}" type="presParOf" srcId="{B581B087-7995-4A98-8682-06196AE28072}" destId="{0D579263-97CF-4047-A4BB-E5DEC3C6AF6F}" srcOrd="6" destOrd="0" presId="urn:microsoft.com/office/officeart/2005/8/layout/target3"/>
    <dgm:cxn modelId="{FC05FFFE-C8E2-4296-AA10-A6C1F6F5051B}" type="presParOf" srcId="{B581B087-7995-4A98-8682-06196AE28072}" destId="{4014A41C-C917-49FE-BC65-E1EE8DF6ECE7}" srcOrd="7" destOrd="0" presId="urn:microsoft.com/office/officeart/2005/8/layout/target3"/>
    <dgm:cxn modelId="{26CD0E92-B3B1-4640-B918-042DD9A3783D}" type="presParOf" srcId="{B581B087-7995-4A98-8682-06196AE28072}" destId="{36D63A45-6892-4B6F-9ECA-C38E28D7D8C7}" srcOrd="8" destOrd="0" presId="urn:microsoft.com/office/officeart/2005/8/layout/target3"/>
    <dgm:cxn modelId="{4EA8879B-2383-48F6-AFA2-9DD6AA4ED22B}" type="presParOf" srcId="{B581B087-7995-4A98-8682-06196AE28072}" destId="{ECE9349B-525E-4918-9508-398B19FD321E}" srcOrd="9" destOrd="0" presId="urn:microsoft.com/office/officeart/2005/8/layout/target3"/>
    <dgm:cxn modelId="{998CBD24-321C-488B-A8DB-D46655FE0591}" type="presParOf" srcId="{B581B087-7995-4A98-8682-06196AE28072}" destId="{6B68ADD8-4AF2-406C-9E34-5616472B9D26}" srcOrd="10" destOrd="0" presId="urn:microsoft.com/office/officeart/2005/8/layout/target3"/>
    <dgm:cxn modelId="{43138787-A10F-4094-BB70-2AEB937FF626}" type="presParOf" srcId="{B581B087-7995-4A98-8682-06196AE28072}" destId="{D17ECCCE-609D-4F1B-BEBE-0E6680B5DC5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4EF749-1511-4448-8073-49BFEF08DF5C}" type="doc">
      <dgm:prSet loTypeId="urn:microsoft.com/office/officeart/2005/8/layout/target3" loCatId="list" qsTypeId="urn:microsoft.com/office/officeart/2005/8/quickstyle/3d3" qsCatId="3D" csTypeId="urn:microsoft.com/office/officeart/2005/8/colors/accent1_2" csCatId="accent1" phldr="1"/>
      <dgm:spPr/>
      <dgm:t>
        <a:bodyPr/>
        <a:lstStyle/>
        <a:p>
          <a:endParaRPr lang="ru-RU"/>
        </a:p>
      </dgm:t>
    </dgm:pt>
    <dgm:pt modelId="{14803371-E9CB-4F5D-A2A9-863304F776E7}">
      <dgm:prSet phldrT="[Текст]"/>
      <dgm:spPr/>
      <dgm:t>
        <a:bodyPr/>
        <a:lstStyle/>
        <a:p>
          <a:r>
            <a:rPr lang="ru-RU" dirty="0"/>
            <a:t>КС типа АСУЗ </a:t>
          </a:r>
          <a:r>
            <a:rPr lang="en-US" dirty="0"/>
            <a:t>~</a:t>
          </a:r>
          <a:r>
            <a:rPr lang="ru-RU" dirty="0"/>
            <a:t> 15 </a:t>
          </a:r>
          <a:r>
            <a:rPr lang="ru-RU" dirty="0" err="1"/>
            <a:t>тыс</a:t>
          </a:r>
          <a:r>
            <a:rPr lang="ru-RU" dirty="0"/>
            <a:t> ДХ</a:t>
          </a:r>
        </a:p>
      </dgm:t>
    </dgm:pt>
    <dgm:pt modelId="{C41892EC-9AD0-4905-B9A0-6CE60AC5807C}" type="parTrans" cxnId="{98471292-A31C-4D38-AB88-4A26F2C665D9}">
      <dgm:prSet/>
      <dgm:spPr/>
      <dgm:t>
        <a:bodyPr/>
        <a:lstStyle/>
        <a:p>
          <a:endParaRPr lang="ru-RU"/>
        </a:p>
      </dgm:t>
    </dgm:pt>
    <dgm:pt modelId="{92E15CFA-AB0F-41B3-BFB9-D8C9FC8AD743}" type="sibTrans" cxnId="{98471292-A31C-4D38-AB88-4A26F2C665D9}">
      <dgm:prSet/>
      <dgm:spPr/>
      <dgm:t>
        <a:bodyPr/>
        <a:lstStyle/>
        <a:p>
          <a:endParaRPr lang="ru-RU"/>
        </a:p>
      </dgm:t>
    </dgm:pt>
    <dgm:pt modelId="{B9076E00-B09F-4D40-AC9A-C53103A72776}">
      <dgm:prSet phldrT="[Текст]"/>
      <dgm:spPr/>
      <dgm:t>
        <a:bodyPr/>
        <a:lstStyle/>
        <a:p>
          <a:r>
            <a:rPr lang="ru-RU" dirty="0"/>
            <a:t>Освещение</a:t>
          </a:r>
        </a:p>
      </dgm:t>
    </dgm:pt>
    <dgm:pt modelId="{0D0353D7-AC49-470D-8996-A664E4517D73}" type="parTrans" cxnId="{C2E5A769-8E22-4154-AE66-8D05E595B47B}">
      <dgm:prSet/>
      <dgm:spPr/>
      <dgm:t>
        <a:bodyPr/>
        <a:lstStyle/>
        <a:p>
          <a:endParaRPr lang="ru-RU"/>
        </a:p>
      </dgm:t>
    </dgm:pt>
    <dgm:pt modelId="{9C3A3DF7-8266-4DFE-9F02-AB642336FFB7}" type="sibTrans" cxnId="{C2E5A769-8E22-4154-AE66-8D05E595B47B}">
      <dgm:prSet/>
      <dgm:spPr/>
      <dgm:t>
        <a:bodyPr/>
        <a:lstStyle/>
        <a:p>
          <a:endParaRPr lang="ru-RU"/>
        </a:p>
      </dgm:t>
    </dgm:pt>
    <dgm:pt modelId="{0B05A0C5-B6AB-4E03-A965-0A33DC756890}">
      <dgm:prSet phldrT="[Текст]"/>
      <dgm:spPr/>
      <dgm:t>
        <a:bodyPr/>
        <a:lstStyle/>
        <a:p>
          <a:r>
            <a:rPr lang="ru-RU" dirty="0"/>
            <a:t>Отопление</a:t>
          </a:r>
        </a:p>
      </dgm:t>
    </dgm:pt>
    <dgm:pt modelId="{523EA035-7F67-4DD1-BEB7-95F1A201B34E}" type="parTrans" cxnId="{47D103F0-CD10-409D-B69B-2404A5BD0090}">
      <dgm:prSet/>
      <dgm:spPr/>
      <dgm:t>
        <a:bodyPr/>
        <a:lstStyle/>
        <a:p>
          <a:endParaRPr lang="ru-RU"/>
        </a:p>
      </dgm:t>
    </dgm:pt>
    <dgm:pt modelId="{2DFCEEAE-3D74-4E0F-9078-8A5C51FAEBD2}" type="sibTrans" cxnId="{47D103F0-CD10-409D-B69B-2404A5BD0090}">
      <dgm:prSet/>
      <dgm:spPr/>
      <dgm:t>
        <a:bodyPr/>
        <a:lstStyle/>
        <a:p>
          <a:endParaRPr lang="ru-RU"/>
        </a:p>
      </dgm:t>
    </dgm:pt>
    <dgm:pt modelId="{0681AA63-1CDD-408D-AE18-84C1CE394692}">
      <dgm:prSet phldrT="[Текст]"/>
      <dgm:spPr/>
      <dgm:t>
        <a:bodyPr/>
        <a:lstStyle/>
        <a:p>
          <a:r>
            <a:rPr lang="ru-RU" dirty="0"/>
            <a:t>Вентиляция</a:t>
          </a:r>
        </a:p>
      </dgm:t>
    </dgm:pt>
    <dgm:pt modelId="{A40CE922-F97B-4936-9250-45554B8EDBD7}" type="parTrans" cxnId="{F590BF85-55EE-4C60-B999-A39984D58DF5}">
      <dgm:prSet/>
      <dgm:spPr/>
      <dgm:t>
        <a:bodyPr/>
        <a:lstStyle/>
        <a:p>
          <a:endParaRPr lang="ru-RU"/>
        </a:p>
      </dgm:t>
    </dgm:pt>
    <dgm:pt modelId="{21DD9B93-6DD4-48FB-808E-92135D4AABE5}" type="sibTrans" cxnId="{F590BF85-55EE-4C60-B999-A39984D58DF5}">
      <dgm:prSet/>
      <dgm:spPr/>
      <dgm:t>
        <a:bodyPr/>
        <a:lstStyle/>
        <a:p>
          <a:endParaRPr lang="ru-RU"/>
        </a:p>
      </dgm:t>
    </dgm:pt>
    <dgm:pt modelId="{3BFE62FB-53FD-4B48-9ED3-3BFCF19C5945}">
      <dgm:prSet phldrT="[Текст]"/>
      <dgm:spPr/>
      <dgm:t>
        <a:bodyPr/>
        <a:lstStyle/>
        <a:p>
          <a:r>
            <a:rPr lang="ru-RU" dirty="0"/>
            <a:t>Климат</a:t>
          </a:r>
        </a:p>
      </dgm:t>
    </dgm:pt>
    <dgm:pt modelId="{F17C15FC-A5FE-4543-8290-FE7C94AE8702}" type="parTrans" cxnId="{DA820025-BC64-42FF-A2A4-23E0A25E7D1B}">
      <dgm:prSet/>
      <dgm:spPr/>
      <dgm:t>
        <a:bodyPr/>
        <a:lstStyle/>
        <a:p>
          <a:endParaRPr lang="ru-RU"/>
        </a:p>
      </dgm:t>
    </dgm:pt>
    <dgm:pt modelId="{5C11D2A6-B6CD-4D20-8257-59F4058E0F88}" type="sibTrans" cxnId="{DA820025-BC64-42FF-A2A4-23E0A25E7D1B}">
      <dgm:prSet/>
      <dgm:spPr/>
      <dgm:t>
        <a:bodyPr/>
        <a:lstStyle/>
        <a:p>
          <a:endParaRPr lang="ru-RU"/>
        </a:p>
      </dgm:t>
    </dgm:pt>
    <dgm:pt modelId="{B581B087-7995-4A98-8682-06196AE28072}" type="pres">
      <dgm:prSet presAssocID="{214EF749-1511-4448-8073-49BFEF08DF5C}" presName="Name0" presStyleCnt="0">
        <dgm:presLayoutVars>
          <dgm:chMax val="7"/>
          <dgm:dir/>
          <dgm:animLvl val="lvl"/>
          <dgm:resizeHandles val="exact"/>
        </dgm:presLayoutVars>
      </dgm:prSet>
      <dgm:spPr/>
    </dgm:pt>
    <dgm:pt modelId="{8ED53350-7C8F-43BD-B898-2D8D68872D0E}" type="pres">
      <dgm:prSet presAssocID="{14803371-E9CB-4F5D-A2A9-863304F776E7}" presName="circle1" presStyleLbl="node1" presStyleIdx="0" presStyleCnt="5"/>
      <dgm:spPr/>
    </dgm:pt>
    <dgm:pt modelId="{D27891E9-ECA9-4928-8EED-5FED125DBCC2}" type="pres">
      <dgm:prSet presAssocID="{14803371-E9CB-4F5D-A2A9-863304F776E7}" presName="space" presStyleCnt="0"/>
      <dgm:spPr/>
    </dgm:pt>
    <dgm:pt modelId="{A413CF75-32DE-49F7-B2F0-DEF5A90917C3}" type="pres">
      <dgm:prSet presAssocID="{14803371-E9CB-4F5D-A2A9-863304F776E7}" presName="rect1" presStyleLbl="alignAcc1" presStyleIdx="0" presStyleCnt="5"/>
      <dgm:spPr/>
    </dgm:pt>
    <dgm:pt modelId="{B405DF56-D12E-4E89-BBBE-63A6F1B14100}" type="pres">
      <dgm:prSet presAssocID="{B9076E00-B09F-4D40-AC9A-C53103A72776}" presName="vertSpace2" presStyleLbl="node1" presStyleIdx="0" presStyleCnt="5"/>
      <dgm:spPr/>
    </dgm:pt>
    <dgm:pt modelId="{D1896355-0FE2-4F8B-BCF6-FD0FCFE5A757}" type="pres">
      <dgm:prSet presAssocID="{B9076E00-B09F-4D40-AC9A-C53103A72776}" presName="circle2" presStyleLbl="node1" presStyleIdx="1" presStyleCnt="5"/>
      <dgm:spPr/>
    </dgm:pt>
    <dgm:pt modelId="{E43801AB-7918-4F0C-A4EE-0304ADAA7AF3}" type="pres">
      <dgm:prSet presAssocID="{B9076E00-B09F-4D40-AC9A-C53103A72776}" presName="rect2" presStyleLbl="alignAcc1" presStyleIdx="1" presStyleCnt="5"/>
      <dgm:spPr/>
    </dgm:pt>
    <dgm:pt modelId="{26300874-3C58-446C-9046-178C0B4B818F}" type="pres">
      <dgm:prSet presAssocID="{0B05A0C5-B6AB-4E03-A965-0A33DC756890}" presName="vertSpace3" presStyleLbl="node1" presStyleIdx="1" presStyleCnt="5"/>
      <dgm:spPr/>
    </dgm:pt>
    <dgm:pt modelId="{3B0FA3C7-AD1C-42FA-BB7B-AFF248D37975}" type="pres">
      <dgm:prSet presAssocID="{0B05A0C5-B6AB-4E03-A965-0A33DC756890}" presName="circle3" presStyleLbl="node1" presStyleIdx="2" presStyleCnt="5"/>
      <dgm:spPr/>
    </dgm:pt>
    <dgm:pt modelId="{4ECF5165-E9C6-49F3-89F1-BB947047BEA6}" type="pres">
      <dgm:prSet presAssocID="{0B05A0C5-B6AB-4E03-A965-0A33DC756890}" presName="rect3" presStyleLbl="alignAcc1" presStyleIdx="2" presStyleCnt="5"/>
      <dgm:spPr/>
    </dgm:pt>
    <dgm:pt modelId="{98C5E5D2-7FC0-49A8-B415-ED681E634107}" type="pres">
      <dgm:prSet presAssocID="{0681AA63-1CDD-408D-AE18-84C1CE394692}" presName="vertSpace4" presStyleLbl="node1" presStyleIdx="2" presStyleCnt="5"/>
      <dgm:spPr/>
    </dgm:pt>
    <dgm:pt modelId="{9439DEF7-9CA9-4152-BB6C-2E6927E9A9FF}" type="pres">
      <dgm:prSet presAssocID="{0681AA63-1CDD-408D-AE18-84C1CE394692}" presName="circle4" presStyleLbl="node1" presStyleIdx="3" presStyleCnt="5"/>
      <dgm:spPr/>
    </dgm:pt>
    <dgm:pt modelId="{E0A168E5-F812-418A-8DEE-49A94BCC929C}" type="pres">
      <dgm:prSet presAssocID="{0681AA63-1CDD-408D-AE18-84C1CE394692}" presName="rect4" presStyleLbl="alignAcc1" presStyleIdx="3" presStyleCnt="5"/>
      <dgm:spPr/>
    </dgm:pt>
    <dgm:pt modelId="{65A6151E-A1C3-4E64-8E61-F0DB53C473B7}" type="pres">
      <dgm:prSet presAssocID="{3BFE62FB-53FD-4B48-9ED3-3BFCF19C5945}" presName="vertSpace5" presStyleLbl="node1" presStyleIdx="3" presStyleCnt="5"/>
      <dgm:spPr/>
    </dgm:pt>
    <dgm:pt modelId="{E6FF8D67-FB76-4970-AF1D-DD8581C825D1}" type="pres">
      <dgm:prSet presAssocID="{3BFE62FB-53FD-4B48-9ED3-3BFCF19C5945}" presName="circle5" presStyleLbl="node1" presStyleIdx="4" presStyleCnt="5"/>
      <dgm:spPr/>
    </dgm:pt>
    <dgm:pt modelId="{04071BD2-DC54-4EE3-994B-BCD9E3669A58}" type="pres">
      <dgm:prSet presAssocID="{3BFE62FB-53FD-4B48-9ED3-3BFCF19C5945}" presName="rect5" presStyleLbl="alignAcc1" presStyleIdx="4" presStyleCnt="5"/>
      <dgm:spPr/>
    </dgm:pt>
    <dgm:pt modelId="{5E96421F-1ADA-4355-A594-39EAD16B456B}" type="pres">
      <dgm:prSet presAssocID="{14803371-E9CB-4F5D-A2A9-863304F776E7}" presName="rect1ParTxNoCh" presStyleLbl="alignAcc1" presStyleIdx="4" presStyleCnt="5">
        <dgm:presLayoutVars>
          <dgm:chMax val="1"/>
          <dgm:bulletEnabled val="1"/>
        </dgm:presLayoutVars>
      </dgm:prSet>
      <dgm:spPr/>
    </dgm:pt>
    <dgm:pt modelId="{CFABBDDF-04C4-48C4-9A68-8170201BF138}" type="pres">
      <dgm:prSet presAssocID="{B9076E00-B09F-4D40-AC9A-C53103A72776}" presName="rect2ParTxNoCh" presStyleLbl="alignAcc1" presStyleIdx="4" presStyleCnt="5">
        <dgm:presLayoutVars>
          <dgm:chMax val="1"/>
          <dgm:bulletEnabled val="1"/>
        </dgm:presLayoutVars>
      </dgm:prSet>
      <dgm:spPr/>
    </dgm:pt>
    <dgm:pt modelId="{AB716C68-EC83-4B38-9163-2E1772F723CF}" type="pres">
      <dgm:prSet presAssocID="{0B05A0C5-B6AB-4E03-A965-0A33DC756890}" presName="rect3ParTxNoCh" presStyleLbl="alignAcc1" presStyleIdx="4" presStyleCnt="5">
        <dgm:presLayoutVars>
          <dgm:chMax val="1"/>
          <dgm:bulletEnabled val="1"/>
        </dgm:presLayoutVars>
      </dgm:prSet>
      <dgm:spPr/>
    </dgm:pt>
    <dgm:pt modelId="{61D811F4-6CA2-4DAB-9F86-E172037524D7}" type="pres">
      <dgm:prSet presAssocID="{0681AA63-1CDD-408D-AE18-84C1CE394692}" presName="rect4ParTxNoCh" presStyleLbl="alignAcc1" presStyleIdx="4" presStyleCnt="5">
        <dgm:presLayoutVars>
          <dgm:chMax val="1"/>
          <dgm:bulletEnabled val="1"/>
        </dgm:presLayoutVars>
      </dgm:prSet>
      <dgm:spPr/>
    </dgm:pt>
    <dgm:pt modelId="{558F54F8-056A-4059-88B6-4B4046C00FE1}" type="pres">
      <dgm:prSet presAssocID="{3BFE62FB-53FD-4B48-9ED3-3BFCF19C5945}" presName="rect5ParTxNoCh" presStyleLbl="alignAcc1" presStyleIdx="4" presStyleCnt="5">
        <dgm:presLayoutVars>
          <dgm:chMax val="1"/>
          <dgm:bulletEnabled val="1"/>
        </dgm:presLayoutVars>
      </dgm:prSet>
      <dgm:spPr/>
    </dgm:pt>
  </dgm:ptLst>
  <dgm:cxnLst>
    <dgm:cxn modelId="{FDAF3408-9FB2-4B62-8527-C97F08CFCF46}" type="presOf" srcId="{0681AA63-1CDD-408D-AE18-84C1CE394692}" destId="{61D811F4-6CA2-4DAB-9F86-E172037524D7}" srcOrd="1" destOrd="0" presId="urn:microsoft.com/office/officeart/2005/8/layout/target3"/>
    <dgm:cxn modelId="{1FCC2B0F-6FF1-45E1-B138-057AB14A8652}" type="presOf" srcId="{0B05A0C5-B6AB-4E03-A965-0A33DC756890}" destId="{AB716C68-EC83-4B38-9163-2E1772F723CF}" srcOrd="1" destOrd="0" presId="urn:microsoft.com/office/officeart/2005/8/layout/target3"/>
    <dgm:cxn modelId="{DA820025-BC64-42FF-A2A4-23E0A25E7D1B}" srcId="{214EF749-1511-4448-8073-49BFEF08DF5C}" destId="{3BFE62FB-53FD-4B48-9ED3-3BFCF19C5945}" srcOrd="4" destOrd="0" parTransId="{F17C15FC-A5FE-4543-8290-FE7C94AE8702}" sibTransId="{5C11D2A6-B6CD-4D20-8257-59F4058E0F88}"/>
    <dgm:cxn modelId="{2F6D1427-762D-423E-973E-AABC57181850}" type="presOf" srcId="{B9076E00-B09F-4D40-AC9A-C53103A72776}" destId="{E43801AB-7918-4F0C-A4EE-0304ADAA7AF3}" srcOrd="0" destOrd="0" presId="urn:microsoft.com/office/officeart/2005/8/layout/target3"/>
    <dgm:cxn modelId="{0CE1C344-29CA-4076-99B1-A6F5EB01CA85}" type="presOf" srcId="{214EF749-1511-4448-8073-49BFEF08DF5C}" destId="{B581B087-7995-4A98-8682-06196AE28072}" srcOrd="0" destOrd="0" presId="urn:microsoft.com/office/officeart/2005/8/layout/target3"/>
    <dgm:cxn modelId="{C2E5A769-8E22-4154-AE66-8D05E595B47B}" srcId="{214EF749-1511-4448-8073-49BFEF08DF5C}" destId="{B9076E00-B09F-4D40-AC9A-C53103A72776}" srcOrd="1" destOrd="0" parTransId="{0D0353D7-AC49-470D-8996-A664E4517D73}" sibTransId="{9C3A3DF7-8266-4DFE-9F02-AB642336FFB7}"/>
    <dgm:cxn modelId="{3A6F206C-5E56-4D75-B257-A347C1EAF1D1}" type="presOf" srcId="{0681AA63-1CDD-408D-AE18-84C1CE394692}" destId="{E0A168E5-F812-418A-8DEE-49A94BCC929C}" srcOrd="0" destOrd="0" presId="urn:microsoft.com/office/officeart/2005/8/layout/target3"/>
    <dgm:cxn modelId="{F590BF85-55EE-4C60-B999-A39984D58DF5}" srcId="{214EF749-1511-4448-8073-49BFEF08DF5C}" destId="{0681AA63-1CDD-408D-AE18-84C1CE394692}" srcOrd="3" destOrd="0" parTransId="{A40CE922-F97B-4936-9250-45554B8EDBD7}" sibTransId="{21DD9B93-6DD4-48FB-808E-92135D4AABE5}"/>
    <dgm:cxn modelId="{98471292-A31C-4D38-AB88-4A26F2C665D9}" srcId="{214EF749-1511-4448-8073-49BFEF08DF5C}" destId="{14803371-E9CB-4F5D-A2A9-863304F776E7}" srcOrd="0" destOrd="0" parTransId="{C41892EC-9AD0-4905-B9A0-6CE60AC5807C}" sibTransId="{92E15CFA-AB0F-41B3-BFB9-D8C9FC8AD743}"/>
    <dgm:cxn modelId="{CD0B7997-83A8-4022-84C1-E8822D57752C}" type="presOf" srcId="{14803371-E9CB-4F5D-A2A9-863304F776E7}" destId="{A413CF75-32DE-49F7-B2F0-DEF5A90917C3}" srcOrd="0" destOrd="0" presId="urn:microsoft.com/office/officeart/2005/8/layout/target3"/>
    <dgm:cxn modelId="{4C5F3DAC-5506-454D-BD05-6F280F5E8992}" type="presOf" srcId="{3BFE62FB-53FD-4B48-9ED3-3BFCF19C5945}" destId="{04071BD2-DC54-4EE3-994B-BCD9E3669A58}" srcOrd="0" destOrd="0" presId="urn:microsoft.com/office/officeart/2005/8/layout/target3"/>
    <dgm:cxn modelId="{46C9E6B3-C53E-4B54-82F0-74792C612917}" type="presOf" srcId="{B9076E00-B09F-4D40-AC9A-C53103A72776}" destId="{CFABBDDF-04C4-48C4-9A68-8170201BF138}" srcOrd="1" destOrd="0" presId="urn:microsoft.com/office/officeart/2005/8/layout/target3"/>
    <dgm:cxn modelId="{0263F8C0-FF1B-48C9-B8A8-70447D4B4D8E}" type="presOf" srcId="{14803371-E9CB-4F5D-A2A9-863304F776E7}" destId="{5E96421F-1ADA-4355-A594-39EAD16B456B}" srcOrd="1" destOrd="0" presId="urn:microsoft.com/office/officeart/2005/8/layout/target3"/>
    <dgm:cxn modelId="{6181A8DA-7304-4D50-9762-7ACC166A7F1D}" type="presOf" srcId="{0B05A0C5-B6AB-4E03-A965-0A33DC756890}" destId="{4ECF5165-E9C6-49F3-89F1-BB947047BEA6}" srcOrd="0" destOrd="0" presId="urn:microsoft.com/office/officeart/2005/8/layout/target3"/>
    <dgm:cxn modelId="{2823E2ED-AB11-4AB0-9B2B-C25DF6C39CDA}" type="presOf" srcId="{3BFE62FB-53FD-4B48-9ED3-3BFCF19C5945}" destId="{558F54F8-056A-4059-88B6-4B4046C00FE1}" srcOrd="1" destOrd="0" presId="urn:microsoft.com/office/officeart/2005/8/layout/target3"/>
    <dgm:cxn modelId="{47D103F0-CD10-409D-B69B-2404A5BD0090}" srcId="{214EF749-1511-4448-8073-49BFEF08DF5C}" destId="{0B05A0C5-B6AB-4E03-A965-0A33DC756890}" srcOrd="2" destOrd="0" parTransId="{523EA035-7F67-4DD1-BEB7-95F1A201B34E}" sibTransId="{2DFCEEAE-3D74-4E0F-9078-8A5C51FAEBD2}"/>
    <dgm:cxn modelId="{3D33AC7C-B98A-4AC7-9CD9-A974C6F459B9}" type="presParOf" srcId="{B581B087-7995-4A98-8682-06196AE28072}" destId="{8ED53350-7C8F-43BD-B898-2D8D68872D0E}" srcOrd="0" destOrd="0" presId="urn:microsoft.com/office/officeart/2005/8/layout/target3"/>
    <dgm:cxn modelId="{E32EE538-91CE-4972-AE1A-423945C436A8}" type="presParOf" srcId="{B581B087-7995-4A98-8682-06196AE28072}" destId="{D27891E9-ECA9-4928-8EED-5FED125DBCC2}" srcOrd="1" destOrd="0" presId="urn:microsoft.com/office/officeart/2005/8/layout/target3"/>
    <dgm:cxn modelId="{C8091576-1BF3-44F9-BE88-BDB52FA32A87}" type="presParOf" srcId="{B581B087-7995-4A98-8682-06196AE28072}" destId="{A413CF75-32DE-49F7-B2F0-DEF5A90917C3}" srcOrd="2" destOrd="0" presId="urn:microsoft.com/office/officeart/2005/8/layout/target3"/>
    <dgm:cxn modelId="{65832374-12CE-4310-B97E-48A954B4E47F}" type="presParOf" srcId="{B581B087-7995-4A98-8682-06196AE28072}" destId="{B405DF56-D12E-4E89-BBBE-63A6F1B14100}" srcOrd="3" destOrd="0" presId="urn:microsoft.com/office/officeart/2005/8/layout/target3"/>
    <dgm:cxn modelId="{622E27D0-BC88-4FDD-BB23-97BD571182B0}" type="presParOf" srcId="{B581B087-7995-4A98-8682-06196AE28072}" destId="{D1896355-0FE2-4F8B-BCF6-FD0FCFE5A757}" srcOrd="4" destOrd="0" presId="urn:microsoft.com/office/officeart/2005/8/layout/target3"/>
    <dgm:cxn modelId="{4454B460-8A60-4F21-959F-FEE7219300CE}" type="presParOf" srcId="{B581B087-7995-4A98-8682-06196AE28072}" destId="{E43801AB-7918-4F0C-A4EE-0304ADAA7AF3}" srcOrd="5" destOrd="0" presId="urn:microsoft.com/office/officeart/2005/8/layout/target3"/>
    <dgm:cxn modelId="{93C9D7CD-2721-40F8-BFEC-29654B739564}" type="presParOf" srcId="{B581B087-7995-4A98-8682-06196AE28072}" destId="{26300874-3C58-446C-9046-178C0B4B818F}" srcOrd="6" destOrd="0" presId="urn:microsoft.com/office/officeart/2005/8/layout/target3"/>
    <dgm:cxn modelId="{78396AB8-A37E-4099-BD10-90B07D93BB0E}" type="presParOf" srcId="{B581B087-7995-4A98-8682-06196AE28072}" destId="{3B0FA3C7-AD1C-42FA-BB7B-AFF248D37975}" srcOrd="7" destOrd="0" presId="urn:microsoft.com/office/officeart/2005/8/layout/target3"/>
    <dgm:cxn modelId="{680C8777-A432-486D-B003-0E6ADA780D61}" type="presParOf" srcId="{B581B087-7995-4A98-8682-06196AE28072}" destId="{4ECF5165-E9C6-49F3-89F1-BB947047BEA6}" srcOrd="8" destOrd="0" presId="urn:microsoft.com/office/officeart/2005/8/layout/target3"/>
    <dgm:cxn modelId="{26C5E62E-62B7-4C1D-93F5-08F2E8A3BC32}" type="presParOf" srcId="{B581B087-7995-4A98-8682-06196AE28072}" destId="{98C5E5D2-7FC0-49A8-B415-ED681E634107}" srcOrd="9" destOrd="0" presId="urn:microsoft.com/office/officeart/2005/8/layout/target3"/>
    <dgm:cxn modelId="{15F6E327-33F1-4055-9C14-5518A49FD266}" type="presParOf" srcId="{B581B087-7995-4A98-8682-06196AE28072}" destId="{9439DEF7-9CA9-4152-BB6C-2E6927E9A9FF}" srcOrd="10" destOrd="0" presId="urn:microsoft.com/office/officeart/2005/8/layout/target3"/>
    <dgm:cxn modelId="{F2651502-BA53-4A7F-9DA6-A79726330968}" type="presParOf" srcId="{B581B087-7995-4A98-8682-06196AE28072}" destId="{E0A168E5-F812-418A-8DEE-49A94BCC929C}" srcOrd="11" destOrd="0" presId="urn:microsoft.com/office/officeart/2005/8/layout/target3"/>
    <dgm:cxn modelId="{D2BB8AB8-A765-4C64-955E-FF1F7F38173B}" type="presParOf" srcId="{B581B087-7995-4A98-8682-06196AE28072}" destId="{65A6151E-A1C3-4E64-8E61-F0DB53C473B7}" srcOrd="12" destOrd="0" presId="urn:microsoft.com/office/officeart/2005/8/layout/target3"/>
    <dgm:cxn modelId="{F0984418-C747-4C0C-AFED-D4B0B1D88B48}" type="presParOf" srcId="{B581B087-7995-4A98-8682-06196AE28072}" destId="{E6FF8D67-FB76-4970-AF1D-DD8581C825D1}" srcOrd="13" destOrd="0" presId="urn:microsoft.com/office/officeart/2005/8/layout/target3"/>
    <dgm:cxn modelId="{ACDDA1F8-1A1F-4A84-B08B-8C5D39ED9297}" type="presParOf" srcId="{B581B087-7995-4A98-8682-06196AE28072}" destId="{04071BD2-DC54-4EE3-994B-BCD9E3669A58}" srcOrd="14" destOrd="0" presId="urn:microsoft.com/office/officeart/2005/8/layout/target3"/>
    <dgm:cxn modelId="{7B1A4A5F-6A57-464D-9657-B106814C090A}" type="presParOf" srcId="{B581B087-7995-4A98-8682-06196AE28072}" destId="{5E96421F-1ADA-4355-A594-39EAD16B456B}" srcOrd="15" destOrd="0" presId="urn:microsoft.com/office/officeart/2005/8/layout/target3"/>
    <dgm:cxn modelId="{C851D6F4-5025-4C08-B220-2C60423DB20C}" type="presParOf" srcId="{B581B087-7995-4A98-8682-06196AE28072}" destId="{CFABBDDF-04C4-48C4-9A68-8170201BF138}" srcOrd="16" destOrd="0" presId="urn:microsoft.com/office/officeart/2005/8/layout/target3"/>
    <dgm:cxn modelId="{31C617D0-E627-4EED-9957-F9AD6B79E8B7}" type="presParOf" srcId="{B581B087-7995-4A98-8682-06196AE28072}" destId="{AB716C68-EC83-4B38-9163-2E1772F723CF}" srcOrd="17" destOrd="0" presId="urn:microsoft.com/office/officeart/2005/8/layout/target3"/>
    <dgm:cxn modelId="{B0D3D464-8A30-4FD6-AF4E-B64C14C70B6C}" type="presParOf" srcId="{B581B087-7995-4A98-8682-06196AE28072}" destId="{61D811F4-6CA2-4DAB-9F86-E172037524D7}" srcOrd="18" destOrd="0" presId="urn:microsoft.com/office/officeart/2005/8/layout/target3"/>
    <dgm:cxn modelId="{095F9B30-07E9-484C-92D7-5C252B8D36F1}" type="presParOf" srcId="{B581B087-7995-4A98-8682-06196AE28072}" destId="{558F54F8-056A-4059-88B6-4B4046C00FE1}"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4EF749-1511-4448-8073-49BFEF08DF5C}" type="doc">
      <dgm:prSet loTypeId="urn:microsoft.com/office/officeart/2005/8/layout/target3" loCatId="list" qsTypeId="urn:microsoft.com/office/officeart/2005/8/quickstyle/3d3" qsCatId="3D" csTypeId="urn:microsoft.com/office/officeart/2005/8/colors/accent1_2" csCatId="accent1" phldr="1"/>
      <dgm:spPr/>
      <dgm:t>
        <a:bodyPr/>
        <a:lstStyle/>
        <a:p>
          <a:endParaRPr lang="ru-RU"/>
        </a:p>
      </dgm:t>
    </dgm:pt>
    <dgm:pt modelId="{14803371-E9CB-4F5D-A2A9-863304F776E7}">
      <dgm:prSet phldrT="[Текст]"/>
      <dgm:spPr/>
      <dgm:t>
        <a:bodyPr/>
        <a:lstStyle/>
        <a:p>
          <a:r>
            <a:rPr lang="ru-RU" dirty="0"/>
            <a:t>Смарт-часы</a:t>
          </a:r>
        </a:p>
      </dgm:t>
    </dgm:pt>
    <dgm:pt modelId="{C41892EC-9AD0-4905-B9A0-6CE60AC5807C}" type="parTrans" cxnId="{98471292-A31C-4D38-AB88-4A26F2C665D9}">
      <dgm:prSet/>
      <dgm:spPr/>
      <dgm:t>
        <a:bodyPr/>
        <a:lstStyle/>
        <a:p>
          <a:endParaRPr lang="ru-RU"/>
        </a:p>
      </dgm:t>
    </dgm:pt>
    <dgm:pt modelId="{92E15CFA-AB0F-41B3-BFB9-D8C9FC8AD743}" type="sibTrans" cxnId="{98471292-A31C-4D38-AB88-4A26F2C665D9}">
      <dgm:prSet/>
      <dgm:spPr/>
      <dgm:t>
        <a:bodyPr/>
        <a:lstStyle/>
        <a:p>
          <a:endParaRPr lang="ru-RU"/>
        </a:p>
      </dgm:t>
    </dgm:pt>
    <dgm:pt modelId="{B9076E00-B09F-4D40-AC9A-C53103A72776}">
      <dgm:prSet phldrT="[Текст]"/>
      <dgm:spPr/>
      <dgm:t>
        <a:bodyPr/>
        <a:lstStyle/>
        <a:p>
          <a:r>
            <a:rPr lang="ru-RU" dirty="0"/>
            <a:t>Детские умные часы</a:t>
          </a:r>
        </a:p>
      </dgm:t>
    </dgm:pt>
    <dgm:pt modelId="{0D0353D7-AC49-470D-8996-A664E4517D73}" type="parTrans" cxnId="{C2E5A769-8E22-4154-AE66-8D05E595B47B}">
      <dgm:prSet/>
      <dgm:spPr/>
      <dgm:t>
        <a:bodyPr/>
        <a:lstStyle/>
        <a:p>
          <a:endParaRPr lang="ru-RU"/>
        </a:p>
      </dgm:t>
    </dgm:pt>
    <dgm:pt modelId="{9C3A3DF7-8266-4DFE-9F02-AB642336FFB7}" type="sibTrans" cxnId="{C2E5A769-8E22-4154-AE66-8D05E595B47B}">
      <dgm:prSet/>
      <dgm:spPr/>
      <dgm:t>
        <a:bodyPr/>
        <a:lstStyle/>
        <a:p>
          <a:endParaRPr lang="ru-RU"/>
        </a:p>
      </dgm:t>
    </dgm:pt>
    <dgm:pt modelId="{7EF0C328-3782-4F40-ACE1-FB42A8AA99CE}">
      <dgm:prSet phldrT="[Текст]"/>
      <dgm:spPr/>
      <dgm:t>
        <a:bodyPr/>
        <a:lstStyle/>
        <a:p>
          <a:r>
            <a:rPr lang="ru-RU" dirty="0"/>
            <a:t>Устройства </a:t>
          </a:r>
          <a:r>
            <a:rPr lang="en-US" dirty="0"/>
            <a:t>m-Health</a:t>
          </a:r>
          <a:endParaRPr lang="ru-RU" dirty="0"/>
        </a:p>
      </dgm:t>
    </dgm:pt>
    <dgm:pt modelId="{0E603388-5D54-4EA9-BDC8-EDCE5D118A60}" type="parTrans" cxnId="{D928AD18-614C-4441-BCAE-BD43D542625A}">
      <dgm:prSet/>
      <dgm:spPr/>
      <dgm:t>
        <a:bodyPr/>
        <a:lstStyle/>
        <a:p>
          <a:endParaRPr lang="ru-RU"/>
        </a:p>
      </dgm:t>
    </dgm:pt>
    <dgm:pt modelId="{58ADAB8C-A280-4371-958D-93C98FCE1F15}" type="sibTrans" cxnId="{D928AD18-614C-4441-BCAE-BD43D542625A}">
      <dgm:prSet/>
      <dgm:spPr/>
      <dgm:t>
        <a:bodyPr/>
        <a:lstStyle/>
        <a:p>
          <a:endParaRPr lang="ru-RU"/>
        </a:p>
      </dgm:t>
    </dgm:pt>
    <dgm:pt modelId="{0FEB1515-EC70-4E95-81F2-AAD3B327E9FE}">
      <dgm:prSet phldrT="[Текст]"/>
      <dgm:spPr/>
      <dgm:t>
        <a:bodyPr/>
        <a:lstStyle/>
        <a:p>
          <a:r>
            <a:rPr lang="ru-RU" dirty="0"/>
            <a:t>Фитнесс-</a:t>
          </a:r>
          <a:r>
            <a:rPr lang="ru-RU" dirty="0" err="1"/>
            <a:t>трекеры</a:t>
          </a:r>
          <a:endParaRPr lang="ru-RU" dirty="0"/>
        </a:p>
      </dgm:t>
    </dgm:pt>
    <dgm:pt modelId="{26786228-1A67-448B-81D2-FD6657E41280}" type="parTrans" cxnId="{2D6F57E9-EEA5-4969-89CC-5B55DF6F679C}">
      <dgm:prSet/>
      <dgm:spPr/>
      <dgm:t>
        <a:bodyPr/>
        <a:lstStyle/>
        <a:p>
          <a:endParaRPr lang="ru-RU"/>
        </a:p>
      </dgm:t>
    </dgm:pt>
    <dgm:pt modelId="{55F3F47C-3FC7-4570-986A-15B0FD2095C9}" type="sibTrans" cxnId="{2D6F57E9-EEA5-4969-89CC-5B55DF6F679C}">
      <dgm:prSet/>
      <dgm:spPr/>
      <dgm:t>
        <a:bodyPr/>
        <a:lstStyle/>
        <a:p>
          <a:endParaRPr lang="ru-RU"/>
        </a:p>
      </dgm:t>
    </dgm:pt>
    <dgm:pt modelId="{B581B087-7995-4A98-8682-06196AE28072}" type="pres">
      <dgm:prSet presAssocID="{214EF749-1511-4448-8073-49BFEF08DF5C}" presName="Name0" presStyleCnt="0">
        <dgm:presLayoutVars>
          <dgm:chMax val="7"/>
          <dgm:dir/>
          <dgm:animLvl val="lvl"/>
          <dgm:resizeHandles val="exact"/>
        </dgm:presLayoutVars>
      </dgm:prSet>
      <dgm:spPr/>
    </dgm:pt>
    <dgm:pt modelId="{8ED53350-7C8F-43BD-B898-2D8D68872D0E}" type="pres">
      <dgm:prSet presAssocID="{14803371-E9CB-4F5D-A2A9-863304F776E7}" presName="circle1" presStyleLbl="node1" presStyleIdx="0" presStyleCnt="4"/>
      <dgm:spPr/>
    </dgm:pt>
    <dgm:pt modelId="{D27891E9-ECA9-4928-8EED-5FED125DBCC2}" type="pres">
      <dgm:prSet presAssocID="{14803371-E9CB-4F5D-A2A9-863304F776E7}" presName="space" presStyleCnt="0"/>
      <dgm:spPr/>
    </dgm:pt>
    <dgm:pt modelId="{A413CF75-32DE-49F7-B2F0-DEF5A90917C3}" type="pres">
      <dgm:prSet presAssocID="{14803371-E9CB-4F5D-A2A9-863304F776E7}" presName="rect1" presStyleLbl="alignAcc1" presStyleIdx="0" presStyleCnt="4"/>
      <dgm:spPr/>
    </dgm:pt>
    <dgm:pt modelId="{EBA16AAC-54AF-4A88-96C6-A487ED0D60F0}" type="pres">
      <dgm:prSet presAssocID="{0FEB1515-EC70-4E95-81F2-AAD3B327E9FE}" presName="vertSpace2" presStyleLbl="node1" presStyleIdx="0" presStyleCnt="4"/>
      <dgm:spPr/>
    </dgm:pt>
    <dgm:pt modelId="{06C8F7F9-165A-4FB1-BD4F-DE933D4A8C88}" type="pres">
      <dgm:prSet presAssocID="{0FEB1515-EC70-4E95-81F2-AAD3B327E9FE}" presName="circle2" presStyleLbl="node1" presStyleIdx="1" presStyleCnt="4"/>
      <dgm:spPr/>
    </dgm:pt>
    <dgm:pt modelId="{7A288B7B-20E9-49E8-9A10-1335EBF71290}" type="pres">
      <dgm:prSet presAssocID="{0FEB1515-EC70-4E95-81F2-AAD3B327E9FE}" presName="rect2" presStyleLbl="alignAcc1" presStyleIdx="1" presStyleCnt="4"/>
      <dgm:spPr/>
    </dgm:pt>
    <dgm:pt modelId="{0BAA79A8-5C3A-4E95-8063-13DB3ABB8522}" type="pres">
      <dgm:prSet presAssocID="{B9076E00-B09F-4D40-AC9A-C53103A72776}" presName="vertSpace3" presStyleLbl="node1" presStyleIdx="1" presStyleCnt="4"/>
      <dgm:spPr/>
    </dgm:pt>
    <dgm:pt modelId="{DF972402-FB5C-4045-8F5E-338BF8DCB0EA}" type="pres">
      <dgm:prSet presAssocID="{B9076E00-B09F-4D40-AC9A-C53103A72776}" presName="circle3" presStyleLbl="node1" presStyleIdx="2" presStyleCnt="4"/>
      <dgm:spPr/>
    </dgm:pt>
    <dgm:pt modelId="{EA975402-124F-451C-9974-EBD4CE097D5D}" type="pres">
      <dgm:prSet presAssocID="{B9076E00-B09F-4D40-AC9A-C53103A72776}" presName="rect3" presStyleLbl="alignAcc1" presStyleIdx="2" presStyleCnt="4"/>
      <dgm:spPr/>
    </dgm:pt>
    <dgm:pt modelId="{5E2F8C36-CC9D-44D8-9CF3-25BCDA333D46}" type="pres">
      <dgm:prSet presAssocID="{7EF0C328-3782-4F40-ACE1-FB42A8AA99CE}" presName="vertSpace4" presStyleLbl="node1" presStyleIdx="2" presStyleCnt="4"/>
      <dgm:spPr/>
    </dgm:pt>
    <dgm:pt modelId="{CC4CD705-5C21-418A-A9FA-5509561A24BA}" type="pres">
      <dgm:prSet presAssocID="{7EF0C328-3782-4F40-ACE1-FB42A8AA99CE}" presName="circle4" presStyleLbl="node1" presStyleIdx="3" presStyleCnt="4"/>
      <dgm:spPr/>
    </dgm:pt>
    <dgm:pt modelId="{B82C2B9B-926B-4117-8563-EEE637E79533}" type="pres">
      <dgm:prSet presAssocID="{7EF0C328-3782-4F40-ACE1-FB42A8AA99CE}" presName="rect4" presStyleLbl="alignAcc1" presStyleIdx="3" presStyleCnt="4"/>
      <dgm:spPr/>
    </dgm:pt>
    <dgm:pt modelId="{4ED6BC8F-25C0-4179-BD66-74FB3C373F87}" type="pres">
      <dgm:prSet presAssocID="{14803371-E9CB-4F5D-A2A9-863304F776E7}" presName="rect1ParTxNoCh" presStyleLbl="alignAcc1" presStyleIdx="3" presStyleCnt="4">
        <dgm:presLayoutVars>
          <dgm:chMax val="1"/>
          <dgm:bulletEnabled val="1"/>
        </dgm:presLayoutVars>
      </dgm:prSet>
      <dgm:spPr/>
    </dgm:pt>
    <dgm:pt modelId="{BDCFD32B-546F-411D-A250-457660AE9ADB}" type="pres">
      <dgm:prSet presAssocID="{0FEB1515-EC70-4E95-81F2-AAD3B327E9FE}" presName="rect2ParTxNoCh" presStyleLbl="alignAcc1" presStyleIdx="3" presStyleCnt="4">
        <dgm:presLayoutVars>
          <dgm:chMax val="1"/>
          <dgm:bulletEnabled val="1"/>
        </dgm:presLayoutVars>
      </dgm:prSet>
      <dgm:spPr/>
    </dgm:pt>
    <dgm:pt modelId="{D1F0FF1B-11F5-4F2E-B5E7-4D726641E152}" type="pres">
      <dgm:prSet presAssocID="{B9076E00-B09F-4D40-AC9A-C53103A72776}" presName="rect3ParTxNoCh" presStyleLbl="alignAcc1" presStyleIdx="3" presStyleCnt="4">
        <dgm:presLayoutVars>
          <dgm:chMax val="1"/>
          <dgm:bulletEnabled val="1"/>
        </dgm:presLayoutVars>
      </dgm:prSet>
      <dgm:spPr/>
    </dgm:pt>
    <dgm:pt modelId="{9AB44E4E-0AED-40BF-9845-B8C9EC537ACD}" type="pres">
      <dgm:prSet presAssocID="{7EF0C328-3782-4F40-ACE1-FB42A8AA99CE}" presName="rect4ParTxNoCh" presStyleLbl="alignAcc1" presStyleIdx="3" presStyleCnt="4">
        <dgm:presLayoutVars>
          <dgm:chMax val="1"/>
          <dgm:bulletEnabled val="1"/>
        </dgm:presLayoutVars>
      </dgm:prSet>
      <dgm:spPr/>
    </dgm:pt>
  </dgm:ptLst>
  <dgm:cxnLst>
    <dgm:cxn modelId="{D928AD18-614C-4441-BCAE-BD43D542625A}" srcId="{214EF749-1511-4448-8073-49BFEF08DF5C}" destId="{7EF0C328-3782-4F40-ACE1-FB42A8AA99CE}" srcOrd="3" destOrd="0" parTransId="{0E603388-5D54-4EA9-BDC8-EDCE5D118A60}" sibTransId="{58ADAB8C-A280-4371-958D-93C98FCE1F15}"/>
    <dgm:cxn modelId="{DC84902B-22CB-4643-BC75-CB966C9614BB}" type="presOf" srcId="{0FEB1515-EC70-4E95-81F2-AAD3B327E9FE}" destId="{BDCFD32B-546F-411D-A250-457660AE9ADB}" srcOrd="1" destOrd="0" presId="urn:microsoft.com/office/officeart/2005/8/layout/target3"/>
    <dgm:cxn modelId="{0719E33A-0017-4F26-AD9E-D1BDE5A5F914}" type="presOf" srcId="{214EF749-1511-4448-8073-49BFEF08DF5C}" destId="{B581B087-7995-4A98-8682-06196AE28072}" srcOrd="0" destOrd="0" presId="urn:microsoft.com/office/officeart/2005/8/layout/target3"/>
    <dgm:cxn modelId="{D876D242-24F8-4F62-AD46-586869011835}" type="presOf" srcId="{14803371-E9CB-4F5D-A2A9-863304F776E7}" destId="{A413CF75-32DE-49F7-B2F0-DEF5A90917C3}" srcOrd="0" destOrd="0" presId="urn:microsoft.com/office/officeart/2005/8/layout/target3"/>
    <dgm:cxn modelId="{C2E5A769-8E22-4154-AE66-8D05E595B47B}" srcId="{214EF749-1511-4448-8073-49BFEF08DF5C}" destId="{B9076E00-B09F-4D40-AC9A-C53103A72776}" srcOrd="2" destOrd="0" parTransId="{0D0353D7-AC49-470D-8996-A664E4517D73}" sibTransId="{9C3A3DF7-8266-4DFE-9F02-AB642336FFB7}"/>
    <dgm:cxn modelId="{E224404E-A26A-4D03-AE89-E50D20BDA13F}" type="presOf" srcId="{7EF0C328-3782-4F40-ACE1-FB42A8AA99CE}" destId="{9AB44E4E-0AED-40BF-9845-B8C9EC537ACD}" srcOrd="1" destOrd="0" presId="urn:microsoft.com/office/officeart/2005/8/layout/target3"/>
    <dgm:cxn modelId="{99A2EA80-52E1-4748-B2A6-BB8E16A28C56}" type="presOf" srcId="{0FEB1515-EC70-4E95-81F2-AAD3B327E9FE}" destId="{7A288B7B-20E9-49E8-9A10-1335EBF71290}" srcOrd="0" destOrd="0" presId="urn:microsoft.com/office/officeart/2005/8/layout/target3"/>
    <dgm:cxn modelId="{98471292-A31C-4D38-AB88-4A26F2C665D9}" srcId="{214EF749-1511-4448-8073-49BFEF08DF5C}" destId="{14803371-E9CB-4F5D-A2A9-863304F776E7}" srcOrd="0" destOrd="0" parTransId="{C41892EC-9AD0-4905-B9A0-6CE60AC5807C}" sibTransId="{92E15CFA-AB0F-41B3-BFB9-D8C9FC8AD743}"/>
    <dgm:cxn modelId="{6F837B9D-F97E-4FB8-8E49-EF123C565350}" type="presOf" srcId="{B9076E00-B09F-4D40-AC9A-C53103A72776}" destId="{EA975402-124F-451C-9974-EBD4CE097D5D}" srcOrd="0" destOrd="0" presId="urn:microsoft.com/office/officeart/2005/8/layout/target3"/>
    <dgm:cxn modelId="{F54163CD-9D4F-4550-9BFF-F6E01E3F69DE}" type="presOf" srcId="{14803371-E9CB-4F5D-A2A9-863304F776E7}" destId="{4ED6BC8F-25C0-4179-BD66-74FB3C373F87}" srcOrd="1" destOrd="0" presId="urn:microsoft.com/office/officeart/2005/8/layout/target3"/>
    <dgm:cxn modelId="{C7EB74E4-F1B4-4F4A-8337-BF6F184F49EE}" type="presOf" srcId="{7EF0C328-3782-4F40-ACE1-FB42A8AA99CE}" destId="{B82C2B9B-926B-4117-8563-EEE637E79533}" srcOrd="0" destOrd="0" presId="urn:microsoft.com/office/officeart/2005/8/layout/target3"/>
    <dgm:cxn modelId="{2D6F57E9-EEA5-4969-89CC-5B55DF6F679C}" srcId="{214EF749-1511-4448-8073-49BFEF08DF5C}" destId="{0FEB1515-EC70-4E95-81F2-AAD3B327E9FE}" srcOrd="1" destOrd="0" parTransId="{26786228-1A67-448B-81D2-FD6657E41280}" sibTransId="{55F3F47C-3FC7-4570-986A-15B0FD2095C9}"/>
    <dgm:cxn modelId="{A2800BF9-1141-4752-B222-0E4A20996F2A}" type="presOf" srcId="{B9076E00-B09F-4D40-AC9A-C53103A72776}" destId="{D1F0FF1B-11F5-4F2E-B5E7-4D726641E152}" srcOrd="1" destOrd="0" presId="urn:microsoft.com/office/officeart/2005/8/layout/target3"/>
    <dgm:cxn modelId="{D7BBDD57-ECFA-4AB1-A325-F755D31DA27E}" type="presParOf" srcId="{B581B087-7995-4A98-8682-06196AE28072}" destId="{8ED53350-7C8F-43BD-B898-2D8D68872D0E}" srcOrd="0" destOrd="0" presId="urn:microsoft.com/office/officeart/2005/8/layout/target3"/>
    <dgm:cxn modelId="{E13E75E2-6299-482A-822A-C0605B8DC240}" type="presParOf" srcId="{B581B087-7995-4A98-8682-06196AE28072}" destId="{D27891E9-ECA9-4928-8EED-5FED125DBCC2}" srcOrd="1" destOrd="0" presId="urn:microsoft.com/office/officeart/2005/8/layout/target3"/>
    <dgm:cxn modelId="{F7143511-C04D-45BE-98C3-366E70039E50}" type="presParOf" srcId="{B581B087-7995-4A98-8682-06196AE28072}" destId="{A413CF75-32DE-49F7-B2F0-DEF5A90917C3}" srcOrd="2" destOrd="0" presId="urn:microsoft.com/office/officeart/2005/8/layout/target3"/>
    <dgm:cxn modelId="{CF524013-5E42-4D87-B24A-7162DBF741CD}" type="presParOf" srcId="{B581B087-7995-4A98-8682-06196AE28072}" destId="{EBA16AAC-54AF-4A88-96C6-A487ED0D60F0}" srcOrd="3" destOrd="0" presId="urn:microsoft.com/office/officeart/2005/8/layout/target3"/>
    <dgm:cxn modelId="{829CC6AD-06BC-4923-94B7-93A1E7481682}" type="presParOf" srcId="{B581B087-7995-4A98-8682-06196AE28072}" destId="{06C8F7F9-165A-4FB1-BD4F-DE933D4A8C88}" srcOrd="4" destOrd="0" presId="urn:microsoft.com/office/officeart/2005/8/layout/target3"/>
    <dgm:cxn modelId="{867BC926-78E9-4DD9-B06F-66997D76D85C}" type="presParOf" srcId="{B581B087-7995-4A98-8682-06196AE28072}" destId="{7A288B7B-20E9-49E8-9A10-1335EBF71290}" srcOrd="5" destOrd="0" presId="urn:microsoft.com/office/officeart/2005/8/layout/target3"/>
    <dgm:cxn modelId="{D3108764-F505-4536-BC5A-D42BF9F2ED4F}" type="presParOf" srcId="{B581B087-7995-4A98-8682-06196AE28072}" destId="{0BAA79A8-5C3A-4E95-8063-13DB3ABB8522}" srcOrd="6" destOrd="0" presId="urn:microsoft.com/office/officeart/2005/8/layout/target3"/>
    <dgm:cxn modelId="{EC767E35-8B9D-4887-BD15-8D2D95CE0769}" type="presParOf" srcId="{B581B087-7995-4A98-8682-06196AE28072}" destId="{DF972402-FB5C-4045-8F5E-338BF8DCB0EA}" srcOrd="7" destOrd="0" presId="urn:microsoft.com/office/officeart/2005/8/layout/target3"/>
    <dgm:cxn modelId="{C127F84F-7F9F-4A88-8E2B-1C9D340ED6F1}" type="presParOf" srcId="{B581B087-7995-4A98-8682-06196AE28072}" destId="{EA975402-124F-451C-9974-EBD4CE097D5D}" srcOrd="8" destOrd="0" presId="urn:microsoft.com/office/officeart/2005/8/layout/target3"/>
    <dgm:cxn modelId="{E77EEC66-3637-4DDB-93BF-A20B32A43091}" type="presParOf" srcId="{B581B087-7995-4A98-8682-06196AE28072}" destId="{5E2F8C36-CC9D-44D8-9CF3-25BCDA333D46}" srcOrd="9" destOrd="0" presId="urn:microsoft.com/office/officeart/2005/8/layout/target3"/>
    <dgm:cxn modelId="{B83D85A7-F19F-43FC-98F2-A3C63C532B72}" type="presParOf" srcId="{B581B087-7995-4A98-8682-06196AE28072}" destId="{CC4CD705-5C21-418A-A9FA-5509561A24BA}" srcOrd="10" destOrd="0" presId="urn:microsoft.com/office/officeart/2005/8/layout/target3"/>
    <dgm:cxn modelId="{B35BA7E4-949D-4D67-94CA-ADAA9A4C636D}" type="presParOf" srcId="{B581B087-7995-4A98-8682-06196AE28072}" destId="{B82C2B9B-926B-4117-8563-EEE637E79533}" srcOrd="11" destOrd="0" presId="urn:microsoft.com/office/officeart/2005/8/layout/target3"/>
    <dgm:cxn modelId="{E5D12AB5-260F-4FFF-B348-DDBFAE9A6B41}" type="presParOf" srcId="{B581B087-7995-4A98-8682-06196AE28072}" destId="{4ED6BC8F-25C0-4179-BD66-74FB3C373F87}" srcOrd="12" destOrd="0" presId="urn:microsoft.com/office/officeart/2005/8/layout/target3"/>
    <dgm:cxn modelId="{9954B055-2114-434B-933F-4D55691C187E}" type="presParOf" srcId="{B581B087-7995-4A98-8682-06196AE28072}" destId="{BDCFD32B-546F-411D-A250-457660AE9ADB}" srcOrd="13" destOrd="0" presId="urn:microsoft.com/office/officeart/2005/8/layout/target3"/>
    <dgm:cxn modelId="{F83BFBB7-B608-4DDC-98A3-01B5BC8A66B3}" type="presParOf" srcId="{B581B087-7995-4A98-8682-06196AE28072}" destId="{D1F0FF1B-11F5-4F2E-B5E7-4D726641E152}" srcOrd="14" destOrd="0" presId="urn:microsoft.com/office/officeart/2005/8/layout/target3"/>
    <dgm:cxn modelId="{7145B576-52F8-4311-B188-74D65347D5D6}" type="presParOf" srcId="{B581B087-7995-4A98-8682-06196AE28072}" destId="{9AB44E4E-0AED-40BF-9845-B8C9EC537AC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9207E-906B-4A3F-8B3C-12B103CADA88}">
      <dsp:nvSpPr>
        <dsp:cNvPr id="0" name=""/>
        <dsp:cNvSpPr/>
      </dsp:nvSpPr>
      <dsp:spPr>
        <a:xfrm>
          <a:off x="3987114" y="3731049"/>
          <a:ext cx="5031330" cy="106595"/>
        </a:xfrm>
        <a:custGeom>
          <a:avLst/>
          <a:gdLst/>
          <a:ahLst/>
          <a:cxnLst/>
          <a:rect l="0" t="0" r="0" b="0"/>
          <a:pathLst>
            <a:path>
              <a:moveTo>
                <a:pt x="0" y="0"/>
              </a:moveTo>
              <a:lnTo>
                <a:pt x="5031330" y="0"/>
              </a:lnTo>
              <a:lnTo>
                <a:pt x="5031330" y="1065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E04B3-B146-47AD-8118-C9BD59B7B24D}">
      <dsp:nvSpPr>
        <dsp:cNvPr id="0" name=""/>
        <dsp:cNvSpPr/>
      </dsp:nvSpPr>
      <dsp:spPr>
        <a:xfrm>
          <a:off x="3987114" y="3624453"/>
          <a:ext cx="5031330" cy="106595"/>
        </a:xfrm>
        <a:custGeom>
          <a:avLst/>
          <a:gdLst/>
          <a:ahLst/>
          <a:cxnLst/>
          <a:rect l="0" t="0" r="0" b="0"/>
          <a:pathLst>
            <a:path>
              <a:moveTo>
                <a:pt x="0" y="106595"/>
              </a:moveTo>
              <a:lnTo>
                <a:pt x="5031330" y="106595"/>
              </a:lnTo>
              <a:lnTo>
                <a:pt x="5031330"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2FA039-4810-4182-995C-12EFE9B86668}">
      <dsp:nvSpPr>
        <dsp:cNvPr id="0" name=""/>
        <dsp:cNvSpPr/>
      </dsp:nvSpPr>
      <dsp:spPr>
        <a:xfrm>
          <a:off x="3987114" y="3731049"/>
          <a:ext cx="3112602" cy="106595"/>
        </a:xfrm>
        <a:custGeom>
          <a:avLst/>
          <a:gdLst/>
          <a:ahLst/>
          <a:cxnLst/>
          <a:rect l="0" t="0" r="0" b="0"/>
          <a:pathLst>
            <a:path>
              <a:moveTo>
                <a:pt x="0" y="0"/>
              </a:moveTo>
              <a:lnTo>
                <a:pt x="3112602" y="0"/>
              </a:lnTo>
              <a:lnTo>
                <a:pt x="3112602" y="1065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431200-2029-4229-8B46-9F12E5CB3621}">
      <dsp:nvSpPr>
        <dsp:cNvPr id="0" name=""/>
        <dsp:cNvSpPr/>
      </dsp:nvSpPr>
      <dsp:spPr>
        <a:xfrm>
          <a:off x="3987114" y="3624453"/>
          <a:ext cx="3112602" cy="106595"/>
        </a:xfrm>
        <a:custGeom>
          <a:avLst/>
          <a:gdLst/>
          <a:ahLst/>
          <a:cxnLst/>
          <a:rect l="0" t="0" r="0" b="0"/>
          <a:pathLst>
            <a:path>
              <a:moveTo>
                <a:pt x="0" y="106595"/>
              </a:moveTo>
              <a:lnTo>
                <a:pt x="3112602" y="106595"/>
              </a:lnTo>
              <a:lnTo>
                <a:pt x="3112602"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506E6C-DBFA-4E69-92F4-5B86EAC37CA2}">
      <dsp:nvSpPr>
        <dsp:cNvPr id="0" name=""/>
        <dsp:cNvSpPr/>
      </dsp:nvSpPr>
      <dsp:spPr>
        <a:xfrm>
          <a:off x="3987114" y="3731049"/>
          <a:ext cx="1193875" cy="106595"/>
        </a:xfrm>
        <a:custGeom>
          <a:avLst/>
          <a:gdLst/>
          <a:ahLst/>
          <a:cxnLst/>
          <a:rect l="0" t="0" r="0" b="0"/>
          <a:pathLst>
            <a:path>
              <a:moveTo>
                <a:pt x="0" y="0"/>
              </a:moveTo>
              <a:lnTo>
                <a:pt x="1193875" y="0"/>
              </a:lnTo>
              <a:lnTo>
                <a:pt x="1193875" y="1065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AA79EF-FF83-40E7-86A4-175A75065B8E}">
      <dsp:nvSpPr>
        <dsp:cNvPr id="0" name=""/>
        <dsp:cNvSpPr/>
      </dsp:nvSpPr>
      <dsp:spPr>
        <a:xfrm>
          <a:off x="3987114" y="3624453"/>
          <a:ext cx="1193875" cy="106595"/>
        </a:xfrm>
        <a:custGeom>
          <a:avLst/>
          <a:gdLst/>
          <a:ahLst/>
          <a:cxnLst/>
          <a:rect l="0" t="0" r="0" b="0"/>
          <a:pathLst>
            <a:path>
              <a:moveTo>
                <a:pt x="0" y="106595"/>
              </a:moveTo>
              <a:lnTo>
                <a:pt x="1193875" y="106595"/>
              </a:lnTo>
              <a:lnTo>
                <a:pt x="1193875"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86FAB8-7C91-4C1B-B8C6-C0D8756B7F5A}">
      <dsp:nvSpPr>
        <dsp:cNvPr id="0" name=""/>
        <dsp:cNvSpPr/>
      </dsp:nvSpPr>
      <dsp:spPr>
        <a:xfrm>
          <a:off x="1940471" y="2963820"/>
          <a:ext cx="1193875" cy="490210"/>
        </a:xfrm>
        <a:custGeom>
          <a:avLst/>
          <a:gdLst/>
          <a:ahLst/>
          <a:cxnLst/>
          <a:rect l="0" t="0" r="0" b="0"/>
          <a:pathLst>
            <a:path>
              <a:moveTo>
                <a:pt x="0" y="0"/>
              </a:moveTo>
              <a:lnTo>
                <a:pt x="1193875" y="0"/>
              </a:lnTo>
              <a:lnTo>
                <a:pt x="1193875" y="49021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678D25-465C-4B0A-BC92-8C177991941A}">
      <dsp:nvSpPr>
        <dsp:cNvPr id="0" name=""/>
        <dsp:cNvSpPr/>
      </dsp:nvSpPr>
      <dsp:spPr>
        <a:xfrm>
          <a:off x="6033757" y="2196591"/>
          <a:ext cx="1193875" cy="106595"/>
        </a:xfrm>
        <a:custGeom>
          <a:avLst/>
          <a:gdLst/>
          <a:ahLst/>
          <a:cxnLst/>
          <a:rect l="0" t="0" r="0" b="0"/>
          <a:pathLst>
            <a:path>
              <a:moveTo>
                <a:pt x="0" y="0"/>
              </a:moveTo>
              <a:lnTo>
                <a:pt x="1193875" y="0"/>
              </a:lnTo>
              <a:lnTo>
                <a:pt x="1193875" y="1065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F99C3D-FA52-4680-9D85-D1AB4CF25E26}">
      <dsp:nvSpPr>
        <dsp:cNvPr id="0" name=""/>
        <dsp:cNvSpPr/>
      </dsp:nvSpPr>
      <dsp:spPr>
        <a:xfrm>
          <a:off x="6033757" y="2089995"/>
          <a:ext cx="1193875" cy="106595"/>
        </a:xfrm>
        <a:custGeom>
          <a:avLst/>
          <a:gdLst/>
          <a:ahLst/>
          <a:cxnLst/>
          <a:rect l="0" t="0" r="0" b="0"/>
          <a:pathLst>
            <a:path>
              <a:moveTo>
                <a:pt x="0" y="106595"/>
              </a:moveTo>
              <a:lnTo>
                <a:pt x="1193875" y="106595"/>
              </a:lnTo>
              <a:lnTo>
                <a:pt x="1193875"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00FC63-8B19-44D7-8035-283EB0BB5FD7}">
      <dsp:nvSpPr>
        <dsp:cNvPr id="0" name=""/>
        <dsp:cNvSpPr/>
      </dsp:nvSpPr>
      <dsp:spPr>
        <a:xfrm>
          <a:off x="3987114" y="1429362"/>
          <a:ext cx="1193875" cy="490210"/>
        </a:xfrm>
        <a:custGeom>
          <a:avLst/>
          <a:gdLst/>
          <a:ahLst/>
          <a:cxnLst/>
          <a:rect l="0" t="0" r="0" b="0"/>
          <a:pathLst>
            <a:path>
              <a:moveTo>
                <a:pt x="0" y="0"/>
              </a:moveTo>
              <a:lnTo>
                <a:pt x="1193875" y="0"/>
              </a:lnTo>
              <a:lnTo>
                <a:pt x="1193875" y="4902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7C67C-7D3C-4192-9DDD-A9278153DF7C}">
      <dsp:nvSpPr>
        <dsp:cNvPr id="0" name=""/>
        <dsp:cNvSpPr/>
      </dsp:nvSpPr>
      <dsp:spPr>
        <a:xfrm>
          <a:off x="6033757" y="662133"/>
          <a:ext cx="1193875" cy="106595"/>
        </a:xfrm>
        <a:custGeom>
          <a:avLst/>
          <a:gdLst/>
          <a:ahLst/>
          <a:cxnLst/>
          <a:rect l="0" t="0" r="0" b="0"/>
          <a:pathLst>
            <a:path>
              <a:moveTo>
                <a:pt x="0" y="0"/>
              </a:moveTo>
              <a:lnTo>
                <a:pt x="1193875" y="0"/>
              </a:lnTo>
              <a:lnTo>
                <a:pt x="1193875" y="1065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7940FE-5B6E-4ED4-A60D-420B78089E6C}">
      <dsp:nvSpPr>
        <dsp:cNvPr id="0" name=""/>
        <dsp:cNvSpPr/>
      </dsp:nvSpPr>
      <dsp:spPr>
        <a:xfrm>
          <a:off x="6033757" y="555537"/>
          <a:ext cx="1193875" cy="106595"/>
        </a:xfrm>
        <a:custGeom>
          <a:avLst/>
          <a:gdLst/>
          <a:ahLst/>
          <a:cxnLst/>
          <a:rect l="0" t="0" r="0" b="0"/>
          <a:pathLst>
            <a:path>
              <a:moveTo>
                <a:pt x="0" y="106595"/>
              </a:moveTo>
              <a:lnTo>
                <a:pt x="1193875" y="106595"/>
              </a:lnTo>
              <a:lnTo>
                <a:pt x="1193875"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368447-3151-4114-803C-A6E6E6BB074A}">
      <dsp:nvSpPr>
        <dsp:cNvPr id="0" name=""/>
        <dsp:cNvSpPr/>
      </dsp:nvSpPr>
      <dsp:spPr>
        <a:xfrm>
          <a:off x="3987114" y="939151"/>
          <a:ext cx="1193875" cy="490210"/>
        </a:xfrm>
        <a:custGeom>
          <a:avLst/>
          <a:gdLst/>
          <a:ahLst/>
          <a:cxnLst/>
          <a:rect l="0" t="0" r="0" b="0"/>
          <a:pathLst>
            <a:path>
              <a:moveTo>
                <a:pt x="0" y="490210"/>
              </a:moveTo>
              <a:lnTo>
                <a:pt x="1193875" y="490210"/>
              </a:lnTo>
              <a:lnTo>
                <a:pt x="1193875" y="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E0C64A-4627-4C21-8AD8-007A348460B1}">
      <dsp:nvSpPr>
        <dsp:cNvPr id="0" name=""/>
        <dsp:cNvSpPr/>
      </dsp:nvSpPr>
      <dsp:spPr>
        <a:xfrm>
          <a:off x="1940471" y="1706380"/>
          <a:ext cx="1193875" cy="1257439"/>
        </a:xfrm>
        <a:custGeom>
          <a:avLst/>
          <a:gdLst/>
          <a:ahLst/>
          <a:cxnLst/>
          <a:rect l="0" t="0" r="0" b="0"/>
          <a:pathLst>
            <a:path>
              <a:moveTo>
                <a:pt x="0" y="1257439"/>
              </a:moveTo>
              <a:lnTo>
                <a:pt x="1193875" y="1257439"/>
              </a:lnTo>
              <a:lnTo>
                <a:pt x="119387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42AFAB-B42D-40A6-96DE-28A2FBAD21BF}">
      <dsp:nvSpPr>
        <dsp:cNvPr id="0" name=""/>
        <dsp:cNvSpPr/>
      </dsp:nvSpPr>
      <dsp:spPr>
        <a:xfrm>
          <a:off x="234935" y="2686802"/>
          <a:ext cx="1705535" cy="554037"/>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b="1" i="0" u="none" kern="1200" dirty="0"/>
            <a:t>Видео</a:t>
          </a:r>
        </a:p>
      </dsp:txBody>
      <dsp:txXfrm>
        <a:off x="234935" y="2686802"/>
        <a:ext cx="1705535" cy="554037"/>
      </dsp:txXfrm>
    </dsp:sp>
    <dsp:sp modelId="{5BD73072-FB41-4964-A5E0-AF1FD09FC17E}">
      <dsp:nvSpPr>
        <dsp:cNvPr id="0" name=""/>
        <dsp:cNvSpPr/>
      </dsp:nvSpPr>
      <dsp:spPr>
        <a:xfrm>
          <a:off x="2281578" y="1152343"/>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Линейное</a:t>
          </a:r>
        </a:p>
      </dsp:txBody>
      <dsp:txXfrm>
        <a:off x="2281578" y="1152343"/>
        <a:ext cx="1705535" cy="554037"/>
      </dsp:txXfrm>
    </dsp:sp>
    <dsp:sp modelId="{8B3FEDDE-A81A-4789-8564-03BEADBDA81C}">
      <dsp:nvSpPr>
        <dsp:cNvPr id="0" name=""/>
        <dsp:cNvSpPr/>
      </dsp:nvSpPr>
      <dsp:spPr>
        <a:xfrm>
          <a:off x="4328221" y="385114"/>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Интернет</a:t>
          </a:r>
        </a:p>
      </dsp:txBody>
      <dsp:txXfrm>
        <a:off x="4328221" y="385114"/>
        <a:ext cx="1705535" cy="554037"/>
      </dsp:txXfrm>
    </dsp:sp>
    <dsp:sp modelId="{C6D1CA74-AD19-4795-AE52-DE8AECC0F09F}">
      <dsp:nvSpPr>
        <dsp:cNvPr id="0" name=""/>
        <dsp:cNvSpPr/>
      </dsp:nvSpPr>
      <dsp:spPr>
        <a:xfrm>
          <a:off x="6374864" y="1500"/>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Тематическое</a:t>
          </a:r>
        </a:p>
      </dsp:txBody>
      <dsp:txXfrm>
        <a:off x="6374864" y="1500"/>
        <a:ext cx="1705535" cy="554037"/>
      </dsp:txXfrm>
    </dsp:sp>
    <dsp:sp modelId="{8198590F-2D57-4D5C-BC5B-7A30F75CC3E3}">
      <dsp:nvSpPr>
        <dsp:cNvPr id="0" name=""/>
        <dsp:cNvSpPr/>
      </dsp:nvSpPr>
      <dsp:spPr>
        <a:xfrm>
          <a:off x="6374864" y="768729"/>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Мультиплекс</a:t>
          </a:r>
        </a:p>
      </dsp:txBody>
      <dsp:txXfrm>
        <a:off x="6374864" y="768729"/>
        <a:ext cx="1705535" cy="554037"/>
      </dsp:txXfrm>
    </dsp:sp>
    <dsp:sp modelId="{90C5820A-03F6-4402-80BE-94B65B352DEF}">
      <dsp:nvSpPr>
        <dsp:cNvPr id="0" name=""/>
        <dsp:cNvSpPr/>
      </dsp:nvSpPr>
      <dsp:spPr>
        <a:xfrm>
          <a:off x="4328221" y="1919572"/>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Традиционное</a:t>
          </a:r>
        </a:p>
      </dsp:txBody>
      <dsp:txXfrm>
        <a:off x="4328221" y="1919572"/>
        <a:ext cx="1705535" cy="554037"/>
      </dsp:txXfrm>
    </dsp:sp>
    <dsp:sp modelId="{485E40C8-B7C0-46C0-9D3C-42B97152343A}">
      <dsp:nvSpPr>
        <dsp:cNvPr id="0" name=""/>
        <dsp:cNvSpPr/>
      </dsp:nvSpPr>
      <dsp:spPr>
        <a:xfrm>
          <a:off x="6374864" y="1535958"/>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Тематическое</a:t>
          </a:r>
        </a:p>
      </dsp:txBody>
      <dsp:txXfrm>
        <a:off x="6374864" y="1535958"/>
        <a:ext cx="1705535" cy="554037"/>
      </dsp:txXfrm>
    </dsp:sp>
    <dsp:sp modelId="{1289A145-E95C-431E-8E8F-075092119101}">
      <dsp:nvSpPr>
        <dsp:cNvPr id="0" name=""/>
        <dsp:cNvSpPr/>
      </dsp:nvSpPr>
      <dsp:spPr>
        <a:xfrm>
          <a:off x="6374864" y="2303187"/>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Мультиплекс</a:t>
          </a:r>
        </a:p>
      </dsp:txBody>
      <dsp:txXfrm>
        <a:off x="6374864" y="2303187"/>
        <a:ext cx="1705535" cy="554037"/>
      </dsp:txXfrm>
    </dsp:sp>
    <dsp:sp modelId="{7ED8F792-A569-47DD-B8ED-8A168E13B036}">
      <dsp:nvSpPr>
        <dsp:cNvPr id="0" name=""/>
        <dsp:cNvSpPr/>
      </dsp:nvSpPr>
      <dsp:spPr>
        <a:xfrm>
          <a:off x="2281578" y="3454031"/>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Нелинейное</a:t>
          </a:r>
        </a:p>
      </dsp:txBody>
      <dsp:txXfrm>
        <a:off x="2281578" y="3454031"/>
        <a:ext cx="1705535" cy="554037"/>
      </dsp:txXfrm>
    </dsp:sp>
    <dsp:sp modelId="{702AA0F2-A094-4F2B-90C4-97ED37E2A3F3}">
      <dsp:nvSpPr>
        <dsp:cNvPr id="0" name=""/>
        <dsp:cNvSpPr/>
      </dsp:nvSpPr>
      <dsp:spPr>
        <a:xfrm>
          <a:off x="4328221" y="3070416"/>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aVoD</a:t>
          </a:r>
        </a:p>
      </dsp:txBody>
      <dsp:txXfrm>
        <a:off x="4328221" y="3070416"/>
        <a:ext cx="1705535" cy="554037"/>
      </dsp:txXfrm>
    </dsp:sp>
    <dsp:sp modelId="{E290EC92-E94B-4D46-8F4F-64AA75F34BA5}">
      <dsp:nvSpPr>
        <dsp:cNvPr id="0" name=""/>
        <dsp:cNvSpPr/>
      </dsp:nvSpPr>
      <dsp:spPr>
        <a:xfrm>
          <a:off x="4328221" y="3837645"/>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t>tVoD</a:t>
          </a:r>
          <a:endParaRPr lang="en-US" sz="1600" b="1" kern="1200" dirty="0"/>
        </a:p>
      </dsp:txBody>
      <dsp:txXfrm>
        <a:off x="4328221" y="3837645"/>
        <a:ext cx="1705535" cy="554037"/>
      </dsp:txXfrm>
    </dsp:sp>
    <dsp:sp modelId="{4F7B4DF8-F223-471D-8BCB-C8DF28A57FD7}">
      <dsp:nvSpPr>
        <dsp:cNvPr id="0" name=""/>
        <dsp:cNvSpPr/>
      </dsp:nvSpPr>
      <dsp:spPr>
        <a:xfrm>
          <a:off x="6246949" y="3070416"/>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t>sVoD</a:t>
          </a:r>
          <a:endParaRPr lang="en-US" sz="1600" b="1" kern="1200" dirty="0"/>
        </a:p>
      </dsp:txBody>
      <dsp:txXfrm>
        <a:off x="6246949" y="3070416"/>
        <a:ext cx="1705535" cy="554037"/>
      </dsp:txXfrm>
    </dsp:sp>
    <dsp:sp modelId="{3C82DD20-4D4D-43D1-BF38-1EBB5DB83AE8}">
      <dsp:nvSpPr>
        <dsp:cNvPr id="0" name=""/>
        <dsp:cNvSpPr/>
      </dsp:nvSpPr>
      <dsp:spPr>
        <a:xfrm>
          <a:off x="6246949" y="3837645"/>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EST</a:t>
          </a:r>
        </a:p>
      </dsp:txBody>
      <dsp:txXfrm>
        <a:off x="6246949" y="3837645"/>
        <a:ext cx="1705535" cy="554037"/>
      </dsp:txXfrm>
    </dsp:sp>
    <dsp:sp modelId="{910B237B-796C-4457-A618-6A1D0ED0B84D}">
      <dsp:nvSpPr>
        <dsp:cNvPr id="0" name=""/>
        <dsp:cNvSpPr/>
      </dsp:nvSpPr>
      <dsp:spPr>
        <a:xfrm>
          <a:off x="8165676" y="3070416"/>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Пираты</a:t>
          </a:r>
          <a:endParaRPr lang="en-US" sz="1600" b="1" kern="1200" dirty="0"/>
        </a:p>
      </dsp:txBody>
      <dsp:txXfrm>
        <a:off x="8165676" y="3070416"/>
        <a:ext cx="1705535" cy="554037"/>
      </dsp:txXfrm>
    </dsp:sp>
    <dsp:sp modelId="{A5939D43-0F79-4B60-A470-67D0C0243B25}">
      <dsp:nvSpPr>
        <dsp:cNvPr id="0" name=""/>
        <dsp:cNvSpPr/>
      </dsp:nvSpPr>
      <dsp:spPr>
        <a:xfrm>
          <a:off x="8165676" y="3837645"/>
          <a:ext cx="1705535" cy="5540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b="1" kern="1200" dirty="0"/>
            <a:t>Другое (</a:t>
          </a:r>
          <a:r>
            <a:rPr lang="en-US" sz="1600" b="1" kern="1200" dirty="0"/>
            <a:t>DVD</a:t>
          </a:r>
          <a:r>
            <a:rPr lang="ru-RU" sz="1600" b="1" kern="1200" dirty="0"/>
            <a:t> и т.п.</a:t>
          </a:r>
          <a:r>
            <a:rPr lang="en-US" sz="1600" b="1" kern="1200" dirty="0"/>
            <a:t>)</a:t>
          </a:r>
        </a:p>
      </dsp:txBody>
      <dsp:txXfrm>
        <a:off x="8165676" y="3837645"/>
        <a:ext cx="1705535" cy="554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9076F-6A56-4543-9B1D-BDDCD29DB64C}">
      <dsp:nvSpPr>
        <dsp:cNvPr id="0" name=""/>
        <dsp:cNvSpPr/>
      </dsp:nvSpPr>
      <dsp:spPr>
        <a:xfrm>
          <a:off x="0" y="1021"/>
          <a:ext cx="51827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7E3F002-D35F-4BD0-8C15-2625E6AADBBD}">
      <dsp:nvSpPr>
        <dsp:cNvPr id="0" name=""/>
        <dsp:cNvSpPr/>
      </dsp:nvSpPr>
      <dsp:spPr>
        <a:xfrm>
          <a:off x="0" y="1021"/>
          <a:ext cx="5182799" cy="127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100000"/>
            </a:lnSpc>
            <a:spcBef>
              <a:spcPct val="0"/>
            </a:spcBef>
            <a:spcAft>
              <a:spcPct val="35000"/>
            </a:spcAft>
            <a:buNone/>
          </a:pPr>
          <a:r>
            <a:rPr lang="ru-RU" sz="1400" kern="1200" dirty="0">
              <a:solidFill>
                <a:schemeClr val="tx1"/>
              </a:solidFill>
              <a:latin typeface="+mn-lt"/>
            </a:rPr>
            <a:t>В 2016-2019 годах доля зрителей, практикующих просмотр длинного видео в Интернете, росла на 2,5% в год. Этому в немалой степени содействовал рост проникновения услуг ШПД в домохозяйства.</a:t>
          </a:r>
        </a:p>
      </dsp:txBody>
      <dsp:txXfrm>
        <a:off x="0" y="1021"/>
        <a:ext cx="5182799" cy="1273098"/>
      </dsp:txXfrm>
    </dsp:sp>
    <dsp:sp modelId="{CDE90D00-16D6-44AD-987C-1F61E3D09D68}">
      <dsp:nvSpPr>
        <dsp:cNvPr id="0" name=""/>
        <dsp:cNvSpPr/>
      </dsp:nvSpPr>
      <dsp:spPr>
        <a:xfrm>
          <a:off x="0" y="1274119"/>
          <a:ext cx="51827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66BA5F-C7E0-4F15-97EA-47B894370CBA}">
      <dsp:nvSpPr>
        <dsp:cNvPr id="0" name=""/>
        <dsp:cNvSpPr/>
      </dsp:nvSpPr>
      <dsp:spPr>
        <a:xfrm>
          <a:off x="0" y="1274119"/>
          <a:ext cx="5182799" cy="234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100000"/>
            </a:lnSpc>
            <a:spcBef>
              <a:spcPct val="0"/>
            </a:spcBef>
            <a:spcAft>
              <a:spcPct val="35000"/>
            </a:spcAft>
            <a:buNone/>
          </a:pPr>
          <a:r>
            <a:rPr lang="ru-RU" sz="1400" kern="1200" dirty="0">
              <a:solidFill>
                <a:schemeClr val="tx1"/>
              </a:solidFill>
              <a:latin typeface="+mn-lt"/>
            </a:rPr>
            <a:t>Поисковые системы являются основным источником трафика на пиратские ресурсы, следует из показанной в ходе Петербургского международного экономического форума 2018 года (ПМЭФ) презентации гендиректора онлайн-кинотеатра ivi.ru Олега Туманова, которая основана на данных </a:t>
          </a:r>
          <a:r>
            <a:rPr lang="ru-RU" sz="1400" kern="1200" dirty="0" err="1">
              <a:solidFill>
                <a:schemeClr val="tx1"/>
              </a:solidFill>
              <a:latin typeface="+mn-lt"/>
            </a:rPr>
            <a:t>SimilarWeb</a:t>
          </a:r>
          <a:r>
            <a:rPr lang="ru-RU" sz="1400" kern="1200" dirty="0">
              <a:solidFill>
                <a:schemeClr val="tx1"/>
              </a:solidFill>
              <a:latin typeface="+mn-lt"/>
            </a:rPr>
            <a:t>, «</a:t>
          </a:r>
          <a:r>
            <a:rPr lang="ru-RU" sz="1400" kern="1200" dirty="0" err="1">
              <a:solidFill>
                <a:schemeClr val="tx1"/>
              </a:solidFill>
              <a:latin typeface="+mn-lt"/>
            </a:rPr>
            <a:t>Яндекс.Метрика</a:t>
          </a:r>
          <a:r>
            <a:rPr lang="ru-RU" sz="1400" kern="1200" dirty="0">
              <a:solidFill>
                <a:schemeClr val="tx1"/>
              </a:solidFill>
              <a:latin typeface="+mn-lt"/>
            </a:rPr>
            <a:t>». Доходы правообладателей от решения вопроса с размещением нелегального контента в интернете могут быть увеличены в четыре-пять раз, отмечено в презентации. </a:t>
          </a:r>
        </a:p>
      </dsp:txBody>
      <dsp:txXfrm>
        <a:off x="0" y="1274119"/>
        <a:ext cx="5182799" cy="2344434"/>
      </dsp:txXfrm>
    </dsp:sp>
    <dsp:sp modelId="{62DFE0FA-5D56-4953-A957-8C57651F992E}">
      <dsp:nvSpPr>
        <dsp:cNvPr id="0" name=""/>
        <dsp:cNvSpPr/>
      </dsp:nvSpPr>
      <dsp:spPr>
        <a:xfrm>
          <a:off x="0" y="3618553"/>
          <a:ext cx="518279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D5FCD52-C0F2-459A-AD3D-02699B75A85C}">
      <dsp:nvSpPr>
        <dsp:cNvPr id="0" name=""/>
        <dsp:cNvSpPr/>
      </dsp:nvSpPr>
      <dsp:spPr>
        <a:xfrm>
          <a:off x="0" y="3618553"/>
          <a:ext cx="5182799" cy="120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100000"/>
            </a:lnSpc>
            <a:spcBef>
              <a:spcPct val="0"/>
            </a:spcBef>
            <a:spcAft>
              <a:spcPct val="35000"/>
            </a:spcAft>
            <a:buNone/>
          </a:pPr>
          <a:r>
            <a:rPr lang="ru-RU" sz="1400" kern="1200" dirty="0">
              <a:solidFill>
                <a:schemeClr val="tx1"/>
              </a:solidFill>
              <a:latin typeface="+mn-lt"/>
            </a:rPr>
            <a:t>Тем не менее, несмотря ни на сложную экономическую ситуацию, ни на видео-пиратство, доходы онлайн-</a:t>
          </a:r>
          <a:r>
            <a:rPr lang="ru-RU" sz="1400" kern="1200" dirty="0" err="1">
              <a:solidFill>
                <a:schemeClr val="tx1"/>
              </a:solidFill>
              <a:latin typeface="+mn-lt"/>
            </a:rPr>
            <a:t>видеосервисов</a:t>
          </a:r>
          <a:r>
            <a:rPr lang="ru-RU" sz="1400" kern="1200" dirty="0">
              <a:solidFill>
                <a:schemeClr val="tx1"/>
              </a:solidFill>
              <a:latin typeface="+mn-lt"/>
            </a:rPr>
            <a:t> растут год-к-году на 30-45%.</a:t>
          </a:r>
        </a:p>
      </dsp:txBody>
      <dsp:txXfrm>
        <a:off x="0" y="3618553"/>
        <a:ext cx="5182799" cy="12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97D7-AE44-4E2C-89E8-902FB7E7DDFB}">
      <dsp:nvSpPr>
        <dsp:cNvPr id="0" name=""/>
        <dsp:cNvSpPr/>
      </dsp:nvSpPr>
      <dsp:spPr>
        <a:xfrm rot="10800000">
          <a:off x="176235" y="0"/>
          <a:ext cx="4447043" cy="673748"/>
        </a:xfrm>
        <a:prstGeom prst="homePlate">
          <a:avLst/>
        </a:prstGeom>
        <a:solidFill>
          <a:schemeClr val="lt1"/>
        </a:solidFill>
        <a:ln w="95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1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Segoe UI Light" panose="020B0502040204020203" pitchFamily="34" charset="0"/>
            </a:rPr>
            <a:t>Рост уровня проникновения фиксированного и мобильного ШПД.</a:t>
          </a:r>
          <a:endParaRPr lang="en-US" sz="1400" kern="1200" dirty="0">
            <a:latin typeface="Segoe UI Light" panose="020B0502040204020203" pitchFamily="34" charset="0"/>
          </a:endParaRPr>
        </a:p>
      </dsp:txBody>
      <dsp:txXfrm rot="10800000">
        <a:off x="344672" y="0"/>
        <a:ext cx="4278606" cy="673748"/>
      </dsp:txXfrm>
    </dsp:sp>
    <dsp:sp modelId="{8FE9F953-8B1C-4E87-83E7-93BF5D301925}">
      <dsp:nvSpPr>
        <dsp:cNvPr id="0" name=""/>
        <dsp:cNvSpPr/>
      </dsp:nvSpPr>
      <dsp:spPr>
        <a:xfrm>
          <a:off x="5419" y="954"/>
          <a:ext cx="673748" cy="67374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C5AED25-4760-499E-B9FF-0E9EE8E0FB89}">
      <dsp:nvSpPr>
        <dsp:cNvPr id="0" name=""/>
        <dsp:cNvSpPr/>
      </dsp:nvSpPr>
      <dsp:spPr>
        <a:xfrm rot="10800000">
          <a:off x="176778" y="875821"/>
          <a:ext cx="4447043" cy="673748"/>
        </a:xfrm>
        <a:prstGeom prst="homePlate">
          <a:avLst/>
        </a:prstGeom>
        <a:solidFill>
          <a:schemeClr val="lt1"/>
        </a:solidFill>
        <a:ln w="95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1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Segoe UI Light" panose="020B0502040204020203" pitchFamily="34" charset="0"/>
            </a:rPr>
            <a:t>Увеличение числа «экранов» в ДХ – за счет Смарт ТВ, планшетов, смартфонов и т.д.</a:t>
          </a:r>
          <a:endParaRPr lang="en-US" sz="1400" kern="1200" dirty="0">
            <a:latin typeface="Segoe UI Light" panose="020B0502040204020203" pitchFamily="34" charset="0"/>
          </a:endParaRPr>
        </a:p>
      </dsp:txBody>
      <dsp:txXfrm rot="10800000">
        <a:off x="345215" y="875821"/>
        <a:ext cx="4278606" cy="673748"/>
      </dsp:txXfrm>
    </dsp:sp>
    <dsp:sp modelId="{CAB54156-A6B4-4CD2-A9BB-962314FF40AA}">
      <dsp:nvSpPr>
        <dsp:cNvPr id="0" name=""/>
        <dsp:cNvSpPr/>
      </dsp:nvSpPr>
      <dsp:spPr>
        <a:xfrm>
          <a:off x="5419" y="875821"/>
          <a:ext cx="673748" cy="67374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FFD46A-1605-4506-A442-5C521E2FBAF4}">
      <dsp:nvSpPr>
        <dsp:cNvPr id="0" name=""/>
        <dsp:cNvSpPr/>
      </dsp:nvSpPr>
      <dsp:spPr>
        <a:xfrm rot="10800000">
          <a:off x="176778" y="1750688"/>
          <a:ext cx="4447043" cy="673748"/>
        </a:xfrm>
        <a:prstGeom prst="homePlate">
          <a:avLst/>
        </a:prstGeom>
        <a:solidFill>
          <a:schemeClr val="lt1"/>
        </a:solidFill>
        <a:ln w="95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1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Segoe UI Light" panose="020B0502040204020203" pitchFamily="34" charset="0"/>
            </a:rPr>
            <a:t>Успехи в борьбе с нелегальным контентом, рост спроса на платный контент.</a:t>
          </a:r>
          <a:endParaRPr lang="en-US" sz="1400" kern="1200" dirty="0">
            <a:latin typeface="Segoe UI Light" panose="020B0502040204020203" pitchFamily="34" charset="0"/>
          </a:endParaRPr>
        </a:p>
      </dsp:txBody>
      <dsp:txXfrm rot="10800000">
        <a:off x="345215" y="1750688"/>
        <a:ext cx="4278606" cy="673748"/>
      </dsp:txXfrm>
    </dsp:sp>
    <dsp:sp modelId="{474FA2ED-157B-4313-8FBC-286A2CBEC3A4}">
      <dsp:nvSpPr>
        <dsp:cNvPr id="0" name=""/>
        <dsp:cNvSpPr/>
      </dsp:nvSpPr>
      <dsp:spPr>
        <a:xfrm>
          <a:off x="5419" y="1750688"/>
          <a:ext cx="673748" cy="67374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5635E1-993B-4475-8A79-108B11BE62BF}">
      <dsp:nvSpPr>
        <dsp:cNvPr id="0" name=""/>
        <dsp:cNvSpPr/>
      </dsp:nvSpPr>
      <dsp:spPr>
        <a:xfrm rot="10800000">
          <a:off x="176778" y="2625555"/>
          <a:ext cx="4447043" cy="673748"/>
        </a:xfrm>
        <a:prstGeom prst="homePlate">
          <a:avLst/>
        </a:prstGeom>
        <a:solidFill>
          <a:schemeClr val="lt1"/>
        </a:solidFill>
        <a:ln w="95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1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Segoe UI Light" panose="020B0502040204020203" pitchFamily="34" charset="0"/>
            </a:rPr>
            <a:t>Сокращение срока между премьерами в кино и Интернете до 8-12 недель.</a:t>
          </a:r>
          <a:endParaRPr lang="en-US" sz="1400" kern="1200" dirty="0">
            <a:latin typeface="Segoe UI Light" panose="020B0502040204020203" pitchFamily="34" charset="0"/>
          </a:endParaRPr>
        </a:p>
      </dsp:txBody>
      <dsp:txXfrm rot="10800000">
        <a:off x="345215" y="2625555"/>
        <a:ext cx="4278606" cy="673748"/>
      </dsp:txXfrm>
    </dsp:sp>
    <dsp:sp modelId="{44F0BF31-E138-4841-B2AD-8C16CE00320D}">
      <dsp:nvSpPr>
        <dsp:cNvPr id="0" name=""/>
        <dsp:cNvSpPr/>
      </dsp:nvSpPr>
      <dsp:spPr>
        <a:xfrm>
          <a:off x="5419" y="2625555"/>
          <a:ext cx="673748" cy="67374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495EA2-DD61-455A-9BCB-B621AF839C87}">
      <dsp:nvSpPr>
        <dsp:cNvPr id="0" name=""/>
        <dsp:cNvSpPr/>
      </dsp:nvSpPr>
      <dsp:spPr>
        <a:xfrm rot="10800000">
          <a:off x="176778" y="3500422"/>
          <a:ext cx="4447043" cy="673748"/>
        </a:xfrm>
        <a:prstGeom prst="homePlate">
          <a:avLst/>
        </a:prstGeom>
        <a:solidFill>
          <a:schemeClr val="lt1"/>
        </a:solidFill>
        <a:ln w="9525" cap="flat" cmpd="sng" algn="ctr">
          <a:solidFill>
            <a:schemeClr val="accent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104" tIns="53340" rIns="99568"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Segoe UI Light" panose="020B0502040204020203" pitchFamily="34" charset="0"/>
            </a:rPr>
            <a:t>Развитие платежных систем, что делает оплату контента быстрой и удобной</a:t>
          </a:r>
          <a:endParaRPr lang="en-US" sz="1400" kern="1200" dirty="0">
            <a:latin typeface="Segoe UI Light" panose="020B0502040204020203" pitchFamily="34" charset="0"/>
          </a:endParaRPr>
        </a:p>
      </dsp:txBody>
      <dsp:txXfrm rot="10800000">
        <a:off x="345215" y="3500422"/>
        <a:ext cx="4278606" cy="673748"/>
      </dsp:txXfrm>
    </dsp:sp>
    <dsp:sp modelId="{6CF0BDC3-FB81-407E-9B79-2B60C48A2D3B}">
      <dsp:nvSpPr>
        <dsp:cNvPr id="0" name=""/>
        <dsp:cNvSpPr/>
      </dsp:nvSpPr>
      <dsp:spPr>
        <a:xfrm>
          <a:off x="0" y="3500422"/>
          <a:ext cx="673748" cy="67374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A92A7-66D7-4F12-8FA0-516E170B9529}">
      <dsp:nvSpPr>
        <dsp:cNvPr id="0" name=""/>
        <dsp:cNvSpPr/>
      </dsp:nvSpPr>
      <dsp:spPr>
        <a:xfrm>
          <a:off x="-5244918" y="-804648"/>
          <a:ext cx="6256087" cy="6256087"/>
        </a:xfrm>
        <a:prstGeom prst="blockArc">
          <a:avLst>
            <a:gd name="adj1" fmla="val 18900000"/>
            <a:gd name="adj2" fmla="val 2700000"/>
            <a:gd name="adj3" fmla="val 34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08B99A-FCD2-41E6-B914-ECB3465D5384}">
      <dsp:nvSpPr>
        <dsp:cNvPr id="0" name=""/>
        <dsp:cNvSpPr/>
      </dsp:nvSpPr>
      <dsp:spPr>
        <a:xfrm>
          <a:off x="382577" y="185695"/>
          <a:ext cx="4696394"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Все еще высокий уровень «пиратства»; большое количество нелегальных ресурсов.</a:t>
          </a:r>
          <a:endParaRPr lang="en-US" sz="1200" kern="1200" dirty="0">
            <a:latin typeface="Segoe UI Light" panose="020B0502040204020203" pitchFamily="34" charset="0"/>
          </a:endParaRPr>
        </a:p>
      </dsp:txBody>
      <dsp:txXfrm>
        <a:off x="382577" y="185695"/>
        <a:ext cx="4696394" cy="607222"/>
      </dsp:txXfrm>
    </dsp:sp>
    <dsp:sp modelId="{BFC82052-8023-4A10-8770-B43302FD21AE}">
      <dsp:nvSpPr>
        <dsp:cNvPr id="0" name=""/>
        <dsp:cNvSpPr/>
      </dsp:nvSpPr>
      <dsp:spPr>
        <a:xfrm>
          <a:off x="55614" y="162343"/>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BAAC41-078E-4FED-A065-4836EAA8E115}">
      <dsp:nvSpPr>
        <dsp:cNvPr id="0" name=""/>
        <dsp:cNvSpPr/>
      </dsp:nvSpPr>
      <dsp:spPr>
        <a:xfrm>
          <a:off x="784989" y="919424"/>
          <a:ext cx="4293982"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Скорость и качество интернет доступа от региона к региону могут отличаться.</a:t>
          </a:r>
          <a:endParaRPr lang="en-US" sz="1200" kern="1200" dirty="0">
            <a:latin typeface="Segoe UI Light" panose="020B0502040204020203" pitchFamily="34" charset="0"/>
          </a:endParaRPr>
        </a:p>
      </dsp:txBody>
      <dsp:txXfrm>
        <a:off x="784989" y="919424"/>
        <a:ext cx="4293982" cy="607222"/>
      </dsp:txXfrm>
    </dsp:sp>
    <dsp:sp modelId="{0F6764A7-24E0-44B1-A49C-1A4199DD321B}">
      <dsp:nvSpPr>
        <dsp:cNvPr id="0" name=""/>
        <dsp:cNvSpPr/>
      </dsp:nvSpPr>
      <dsp:spPr>
        <a:xfrm>
          <a:off x="458026" y="896072"/>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BE83C8-67DC-4DA6-902C-40172E7813C8}">
      <dsp:nvSpPr>
        <dsp:cNvPr id="0" name=""/>
        <dsp:cNvSpPr/>
      </dsp:nvSpPr>
      <dsp:spPr>
        <a:xfrm>
          <a:off x="969002" y="1653152"/>
          <a:ext cx="4109969"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Низкое качество контента при использовании рекламной модели.</a:t>
          </a:r>
          <a:endParaRPr lang="en-US" sz="1200" kern="1200" dirty="0">
            <a:latin typeface="Segoe UI Light" panose="020B0502040204020203" pitchFamily="34" charset="0"/>
          </a:endParaRPr>
        </a:p>
      </dsp:txBody>
      <dsp:txXfrm>
        <a:off x="969002" y="1653152"/>
        <a:ext cx="4109969" cy="607222"/>
      </dsp:txXfrm>
    </dsp:sp>
    <dsp:sp modelId="{3B7C4C0E-07C5-4F3F-A063-4EFEF57A6705}">
      <dsp:nvSpPr>
        <dsp:cNvPr id="0" name=""/>
        <dsp:cNvSpPr/>
      </dsp:nvSpPr>
      <dsp:spPr>
        <a:xfrm>
          <a:off x="642039" y="1629800"/>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CE4D66-62C9-494C-B7E5-F7AB842CFABF}">
      <dsp:nvSpPr>
        <dsp:cNvPr id="0" name=""/>
        <dsp:cNvSpPr/>
      </dsp:nvSpPr>
      <dsp:spPr>
        <a:xfrm>
          <a:off x="969002" y="2386416"/>
          <a:ext cx="4109969"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Отсутствие четкой базы нормативного регулирования  онлайн-видео.</a:t>
          </a:r>
          <a:endParaRPr lang="en-US" sz="1200" kern="1200" dirty="0">
            <a:latin typeface="Segoe UI Light" panose="020B0502040204020203" pitchFamily="34" charset="0"/>
          </a:endParaRPr>
        </a:p>
      </dsp:txBody>
      <dsp:txXfrm>
        <a:off x="969002" y="2386416"/>
        <a:ext cx="4109969" cy="607222"/>
      </dsp:txXfrm>
    </dsp:sp>
    <dsp:sp modelId="{83D280A8-2FDC-495E-B14A-D8056088A1DD}">
      <dsp:nvSpPr>
        <dsp:cNvPr id="0" name=""/>
        <dsp:cNvSpPr/>
      </dsp:nvSpPr>
      <dsp:spPr>
        <a:xfrm>
          <a:off x="642039" y="2363064"/>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F8CE23-AFC0-4B05-B2CC-E4AE761700BC}">
      <dsp:nvSpPr>
        <dsp:cNvPr id="0" name=""/>
        <dsp:cNvSpPr/>
      </dsp:nvSpPr>
      <dsp:spPr>
        <a:xfrm>
          <a:off x="784989" y="3120144"/>
          <a:ext cx="4293982"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Отсутствие индустриальных метрик для </a:t>
          </a:r>
          <a:r>
            <a:rPr lang="ru-RU" sz="1200" kern="1200" dirty="0" err="1">
              <a:latin typeface="Segoe UI Light" panose="020B0502040204020203" pitchFamily="34" charset="0"/>
            </a:rPr>
            <a:t>таргетирования</a:t>
          </a:r>
          <a:r>
            <a:rPr lang="ru-RU" sz="1200" kern="1200" dirty="0">
              <a:latin typeface="Segoe UI Light" panose="020B0502040204020203" pitchFamily="34" charset="0"/>
            </a:rPr>
            <a:t> и монетизации.</a:t>
          </a:r>
          <a:endParaRPr lang="en-US" sz="1200" kern="1200" dirty="0">
            <a:latin typeface="Segoe UI Light" panose="020B0502040204020203" pitchFamily="34" charset="0"/>
          </a:endParaRPr>
        </a:p>
      </dsp:txBody>
      <dsp:txXfrm>
        <a:off x="784989" y="3120144"/>
        <a:ext cx="4293982" cy="607222"/>
      </dsp:txXfrm>
    </dsp:sp>
    <dsp:sp modelId="{0E285AEC-BCB9-44DB-9F41-12672F0B908A}">
      <dsp:nvSpPr>
        <dsp:cNvPr id="0" name=""/>
        <dsp:cNvSpPr/>
      </dsp:nvSpPr>
      <dsp:spPr>
        <a:xfrm>
          <a:off x="458026" y="3096792"/>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86FF39-5F78-455D-81AC-19EAC0EC199A}">
      <dsp:nvSpPr>
        <dsp:cNvPr id="0" name=""/>
        <dsp:cNvSpPr/>
      </dsp:nvSpPr>
      <dsp:spPr>
        <a:xfrm>
          <a:off x="382577" y="3853872"/>
          <a:ext cx="4696394" cy="607222"/>
        </a:xfrm>
        <a:prstGeom prst="rect">
          <a:avLst/>
        </a:prstGeom>
        <a:solidFill>
          <a:schemeClr val="lt1"/>
        </a:solidFill>
        <a:ln w="95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8314" tIns="30480" rIns="30480" bIns="30480" numCol="1" spcCol="1270" anchor="ctr" anchorCtr="0">
          <a:noAutofit/>
        </a:bodyPr>
        <a:lstStyle/>
        <a:p>
          <a:pPr marL="0" lvl="0" indent="0" algn="l" defTabSz="533400" rtl="0">
            <a:lnSpc>
              <a:spcPct val="90000"/>
            </a:lnSpc>
            <a:spcBef>
              <a:spcPct val="0"/>
            </a:spcBef>
            <a:spcAft>
              <a:spcPts val="0"/>
            </a:spcAft>
            <a:buNone/>
          </a:pPr>
          <a:r>
            <a:rPr lang="ru-RU" sz="1200" kern="1200" dirty="0">
              <a:latin typeface="Segoe UI Light" panose="020B0502040204020203" pitchFamily="34" charset="0"/>
            </a:rPr>
            <a:t>Сравнительно высокая стоимость качественного профессионального контента.</a:t>
          </a:r>
          <a:endParaRPr lang="en-US" sz="1200" kern="1200" dirty="0">
            <a:latin typeface="Segoe UI Light" panose="020B0502040204020203" pitchFamily="34" charset="0"/>
          </a:endParaRPr>
        </a:p>
      </dsp:txBody>
      <dsp:txXfrm>
        <a:off x="382577" y="3853872"/>
        <a:ext cx="4696394" cy="607222"/>
      </dsp:txXfrm>
    </dsp:sp>
    <dsp:sp modelId="{6C80B222-3F55-4767-8AE0-8AAC3EDD9483}">
      <dsp:nvSpPr>
        <dsp:cNvPr id="0" name=""/>
        <dsp:cNvSpPr/>
      </dsp:nvSpPr>
      <dsp:spPr>
        <a:xfrm>
          <a:off x="55614" y="3830520"/>
          <a:ext cx="653926" cy="6539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A15A3-169D-4D71-8D00-CA9FAA342F95}">
      <dsp:nvSpPr>
        <dsp:cNvPr id="0" name=""/>
        <dsp:cNvSpPr/>
      </dsp:nvSpPr>
      <dsp:spPr>
        <a:xfrm>
          <a:off x="1691084" y="2374106"/>
          <a:ext cx="591817" cy="1691550"/>
        </a:xfrm>
        <a:custGeom>
          <a:avLst/>
          <a:gdLst/>
          <a:ahLst/>
          <a:cxnLst/>
          <a:rect l="0" t="0" r="0" b="0"/>
          <a:pathLst>
            <a:path>
              <a:moveTo>
                <a:pt x="0" y="0"/>
              </a:moveTo>
              <a:lnTo>
                <a:pt x="295908" y="0"/>
              </a:lnTo>
              <a:lnTo>
                <a:pt x="295908" y="1691550"/>
              </a:lnTo>
              <a:lnTo>
                <a:pt x="591817" y="16915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1942190" y="3175079"/>
        <a:ext cx="89604" cy="89604"/>
      </dsp:txXfrm>
    </dsp:sp>
    <dsp:sp modelId="{45D92238-2B23-43A9-A1C9-29BF631D063A}">
      <dsp:nvSpPr>
        <dsp:cNvPr id="0" name=""/>
        <dsp:cNvSpPr/>
      </dsp:nvSpPr>
      <dsp:spPr>
        <a:xfrm>
          <a:off x="1691084" y="2374106"/>
          <a:ext cx="591817" cy="563850"/>
        </a:xfrm>
        <a:custGeom>
          <a:avLst/>
          <a:gdLst/>
          <a:ahLst/>
          <a:cxnLst/>
          <a:rect l="0" t="0" r="0" b="0"/>
          <a:pathLst>
            <a:path>
              <a:moveTo>
                <a:pt x="0" y="0"/>
              </a:moveTo>
              <a:lnTo>
                <a:pt x="295908" y="0"/>
              </a:lnTo>
              <a:lnTo>
                <a:pt x="295908" y="563850"/>
              </a:lnTo>
              <a:lnTo>
                <a:pt x="591817" y="563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966557" y="2635596"/>
        <a:ext cx="40870" cy="40870"/>
      </dsp:txXfrm>
    </dsp:sp>
    <dsp:sp modelId="{A64962B1-EFA7-444F-94CD-049798D25B0F}">
      <dsp:nvSpPr>
        <dsp:cNvPr id="0" name=""/>
        <dsp:cNvSpPr/>
      </dsp:nvSpPr>
      <dsp:spPr>
        <a:xfrm>
          <a:off x="1691084" y="1810256"/>
          <a:ext cx="591817" cy="563850"/>
        </a:xfrm>
        <a:custGeom>
          <a:avLst/>
          <a:gdLst/>
          <a:ahLst/>
          <a:cxnLst/>
          <a:rect l="0" t="0" r="0" b="0"/>
          <a:pathLst>
            <a:path>
              <a:moveTo>
                <a:pt x="0" y="563850"/>
              </a:moveTo>
              <a:lnTo>
                <a:pt x="295908" y="563850"/>
              </a:lnTo>
              <a:lnTo>
                <a:pt x="295908" y="0"/>
              </a:lnTo>
              <a:lnTo>
                <a:pt x="5918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966557" y="2071745"/>
        <a:ext cx="40870" cy="40870"/>
      </dsp:txXfrm>
    </dsp:sp>
    <dsp:sp modelId="{74E12CCE-5F9D-4EF6-948A-EE561C51BAFA}">
      <dsp:nvSpPr>
        <dsp:cNvPr id="0" name=""/>
        <dsp:cNvSpPr/>
      </dsp:nvSpPr>
      <dsp:spPr>
        <a:xfrm>
          <a:off x="1691084" y="682555"/>
          <a:ext cx="591817" cy="1691550"/>
        </a:xfrm>
        <a:custGeom>
          <a:avLst/>
          <a:gdLst/>
          <a:ahLst/>
          <a:cxnLst/>
          <a:rect l="0" t="0" r="0" b="0"/>
          <a:pathLst>
            <a:path>
              <a:moveTo>
                <a:pt x="0" y="1691550"/>
              </a:moveTo>
              <a:lnTo>
                <a:pt x="295908" y="1691550"/>
              </a:lnTo>
              <a:lnTo>
                <a:pt x="295908" y="0"/>
              </a:lnTo>
              <a:lnTo>
                <a:pt x="5918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1942190" y="1483528"/>
        <a:ext cx="89604" cy="89604"/>
      </dsp:txXfrm>
    </dsp:sp>
    <dsp:sp modelId="{F197BA5E-9AF5-474E-87F3-90153BDB009B}">
      <dsp:nvSpPr>
        <dsp:cNvPr id="0" name=""/>
        <dsp:cNvSpPr/>
      </dsp:nvSpPr>
      <dsp:spPr>
        <a:xfrm rot="16200000">
          <a:off x="-1134102" y="1923026"/>
          <a:ext cx="4748213" cy="9021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ru-RU" sz="5100" kern="1200" dirty="0"/>
            <a:t>Умный дом </a:t>
          </a:r>
          <a:r>
            <a:rPr lang="en-US" sz="5100" kern="1200" dirty="0"/>
            <a:t>b2c</a:t>
          </a:r>
          <a:endParaRPr lang="ru-RU" sz="5100" kern="1200" dirty="0"/>
        </a:p>
      </dsp:txBody>
      <dsp:txXfrm>
        <a:off x="-1134102" y="1923026"/>
        <a:ext cx="4748213" cy="902160"/>
      </dsp:txXfrm>
    </dsp:sp>
    <dsp:sp modelId="{9CE3B673-D79B-472D-ACC8-F2E282B2DB55}">
      <dsp:nvSpPr>
        <dsp:cNvPr id="0" name=""/>
        <dsp:cNvSpPr/>
      </dsp:nvSpPr>
      <dsp:spPr>
        <a:xfrm>
          <a:off x="2282901" y="231475"/>
          <a:ext cx="2959086" cy="9021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a:t>Безопасность</a:t>
          </a:r>
          <a:endParaRPr lang="ru-RU" sz="2500" kern="1200" dirty="0"/>
        </a:p>
      </dsp:txBody>
      <dsp:txXfrm>
        <a:off x="2282901" y="231475"/>
        <a:ext cx="2959086" cy="902160"/>
      </dsp:txXfrm>
    </dsp:sp>
    <dsp:sp modelId="{342A7CBB-D04C-4A8B-8198-BDF2BBBA5A4C}">
      <dsp:nvSpPr>
        <dsp:cNvPr id="0" name=""/>
        <dsp:cNvSpPr/>
      </dsp:nvSpPr>
      <dsp:spPr>
        <a:xfrm>
          <a:off x="2282901" y="1359175"/>
          <a:ext cx="2959086" cy="9021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t>Мультимедиа</a:t>
          </a:r>
        </a:p>
      </dsp:txBody>
      <dsp:txXfrm>
        <a:off x="2282901" y="1359175"/>
        <a:ext cx="2959086" cy="902160"/>
      </dsp:txXfrm>
    </dsp:sp>
    <dsp:sp modelId="{34B72A65-742B-4F61-975E-449ED9826947}">
      <dsp:nvSpPr>
        <dsp:cNvPr id="0" name=""/>
        <dsp:cNvSpPr/>
      </dsp:nvSpPr>
      <dsp:spPr>
        <a:xfrm>
          <a:off x="2282901" y="2486876"/>
          <a:ext cx="2959086" cy="9021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err="1"/>
            <a:t>Энергоменеджмент</a:t>
          </a:r>
          <a:endParaRPr lang="ru-RU" sz="2500" kern="1200" dirty="0"/>
        </a:p>
      </dsp:txBody>
      <dsp:txXfrm>
        <a:off x="2282901" y="2486876"/>
        <a:ext cx="2959086" cy="902160"/>
      </dsp:txXfrm>
    </dsp:sp>
    <dsp:sp modelId="{2504D32F-E560-4FEB-ADB6-1F92474BFE63}">
      <dsp:nvSpPr>
        <dsp:cNvPr id="0" name=""/>
        <dsp:cNvSpPr/>
      </dsp:nvSpPr>
      <dsp:spPr>
        <a:xfrm>
          <a:off x="2282901" y="3614577"/>
          <a:ext cx="2959086" cy="9021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kern="1200" dirty="0"/>
            <a:t>Носимая электроника</a:t>
          </a:r>
        </a:p>
      </dsp:txBody>
      <dsp:txXfrm>
        <a:off x="2282901" y="3614577"/>
        <a:ext cx="2959086" cy="902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D86B7-EBFB-4A81-8859-7937B431D347}">
      <dsp:nvSpPr>
        <dsp:cNvPr id="0" name=""/>
        <dsp:cNvSpPr/>
      </dsp:nvSpPr>
      <dsp:spPr>
        <a:xfrm>
          <a:off x="0" y="564832"/>
          <a:ext cx="3618547" cy="361854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D312F7-FBAA-41D1-B11B-7E726EB2264B}">
      <dsp:nvSpPr>
        <dsp:cNvPr id="0" name=""/>
        <dsp:cNvSpPr/>
      </dsp:nvSpPr>
      <dsp:spPr>
        <a:xfrm>
          <a:off x="1809273" y="564832"/>
          <a:ext cx="4221638" cy="36185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ВО </a:t>
          </a:r>
          <a:r>
            <a:rPr lang="ru-RU" sz="2400" kern="1200" dirty="0" err="1"/>
            <a:t>Росгвардии</a:t>
          </a:r>
          <a:r>
            <a:rPr lang="ru-RU" sz="2400" kern="1200" dirty="0"/>
            <a:t> </a:t>
          </a:r>
          <a:r>
            <a:rPr lang="en-US" sz="2400" kern="1200" dirty="0"/>
            <a:t>~</a:t>
          </a:r>
          <a:r>
            <a:rPr lang="ru-RU" sz="2400" kern="1200" dirty="0"/>
            <a:t>900 </a:t>
          </a:r>
          <a:r>
            <a:rPr lang="ru-RU" sz="2400" kern="1200" dirty="0" err="1"/>
            <a:t>тыс</a:t>
          </a:r>
          <a:r>
            <a:rPr lang="ru-RU" sz="2400" kern="1200" dirty="0"/>
            <a:t> ДХ</a:t>
          </a:r>
        </a:p>
      </dsp:txBody>
      <dsp:txXfrm>
        <a:off x="1809273" y="564832"/>
        <a:ext cx="4221638" cy="578967"/>
      </dsp:txXfrm>
    </dsp:sp>
    <dsp:sp modelId="{997A2A19-FC6C-4AA1-BE09-821607B411A7}">
      <dsp:nvSpPr>
        <dsp:cNvPr id="0" name=""/>
        <dsp:cNvSpPr/>
      </dsp:nvSpPr>
      <dsp:spPr>
        <a:xfrm>
          <a:off x="379947" y="1143800"/>
          <a:ext cx="2858652" cy="2858652"/>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ECF98A-52DA-48C7-9A59-E1B3B4300310}">
      <dsp:nvSpPr>
        <dsp:cNvPr id="0" name=""/>
        <dsp:cNvSpPr/>
      </dsp:nvSpPr>
      <dsp:spPr>
        <a:xfrm>
          <a:off x="1809273" y="1143800"/>
          <a:ext cx="4221638" cy="285865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ОПС ЧОО</a:t>
          </a:r>
          <a:r>
            <a:rPr lang="en-US" sz="2400" kern="1200" dirty="0"/>
            <a:t> ~</a:t>
          </a:r>
          <a:r>
            <a:rPr lang="ru-RU" sz="2400" kern="1200" dirty="0"/>
            <a:t>600 </a:t>
          </a:r>
          <a:r>
            <a:rPr lang="ru-RU" sz="2400" kern="1200" dirty="0" err="1"/>
            <a:t>тыс</a:t>
          </a:r>
          <a:r>
            <a:rPr lang="ru-RU" sz="2400" kern="1200" dirty="0"/>
            <a:t> ДХ</a:t>
          </a:r>
        </a:p>
      </dsp:txBody>
      <dsp:txXfrm>
        <a:off x="1809273" y="1143800"/>
        <a:ext cx="4221638" cy="578967"/>
      </dsp:txXfrm>
    </dsp:sp>
    <dsp:sp modelId="{940D7EA8-3869-41DE-A1A5-B053D384D9EA}">
      <dsp:nvSpPr>
        <dsp:cNvPr id="0" name=""/>
        <dsp:cNvSpPr/>
      </dsp:nvSpPr>
      <dsp:spPr>
        <a:xfrm>
          <a:off x="759894" y="1722768"/>
          <a:ext cx="2098757" cy="209875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49CD8C-81F2-4C78-82C7-17C0849D9992}">
      <dsp:nvSpPr>
        <dsp:cNvPr id="0" name=""/>
        <dsp:cNvSpPr/>
      </dsp:nvSpPr>
      <dsp:spPr>
        <a:xfrm>
          <a:off x="1809273" y="1722768"/>
          <a:ext cx="4221638" cy="209875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ОПС </a:t>
          </a:r>
          <a:r>
            <a:rPr lang="en-US" sz="2400" kern="1200" dirty="0"/>
            <a:t>DIY</a:t>
          </a:r>
          <a:r>
            <a:rPr lang="ru-RU" sz="2400" kern="1200" dirty="0"/>
            <a:t> </a:t>
          </a:r>
          <a:r>
            <a:rPr lang="en-US" sz="2400" kern="1200" dirty="0"/>
            <a:t>&gt;</a:t>
          </a:r>
          <a:r>
            <a:rPr lang="ru-RU" sz="2400" kern="1200" dirty="0"/>
            <a:t> 200 </a:t>
          </a:r>
          <a:r>
            <a:rPr lang="ru-RU" sz="2400" kern="1200" dirty="0" err="1"/>
            <a:t>тыс</a:t>
          </a:r>
          <a:r>
            <a:rPr lang="ru-RU" sz="2400" kern="1200" dirty="0"/>
            <a:t> ДХ</a:t>
          </a:r>
        </a:p>
      </dsp:txBody>
      <dsp:txXfrm>
        <a:off x="1809273" y="1722768"/>
        <a:ext cx="4221638" cy="578967"/>
      </dsp:txXfrm>
    </dsp:sp>
    <dsp:sp modelId="{EFE0ADAE-4662-4273-9CB6-B7FA4A416401}">
      <dsp:nvSpPr>
        <dsp:cNvPr id="0" name=""/>
        <dsp:cNvSpPr/>
      </dsp:nvSpPr>
      <dsp:spPr>
        <a:xfrm>
          <a:off x="1139842" y="2301735"/>
          <a:ext cx="1338862" cy="1338862"/>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968661-6377-477B-8374-35409007B894}">
      <dsp:nvSpPr>
        <dsp:cNvPr id="0" name=""/>
        <dsp:cNvSpPr/>
      </dsp:nvSpPr>
      <dsp:spPr>
        <a:xfrm>
          <a:off x="1809273" y="2301735"/>
          <a:ext cx="4221638" cy="133886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ЛВН </a:t>
          </a:r>
          <a:r>
            <a:rPr lang="en-US" sz="2400" kern="1200" dirty="0"/>
            <a:t>b2c</a:t>
          </a:r>
          <a:r>
            <a:rPr lang="ru-RU" sz="2400" kern="1200" dirty="0"/>
            <a:t> </a:t>
          </a:r>
          <a:r>
            <a:rPr lang="en-US" sz="2400" kern="1200" dirty="0"/>
            <a:t>~</a:t>
          </a:r>
          <a:r>
            <a:rPr lang="ru-RU" sz="2400" kern="1200" dirty="0"/>
            <a:t>1 млн ДХ</a:t>
          </a:r>
        </a:p>
      </dsp:txBody>
      <dsp:txXfrm>
        <a:off x="1809273" y="2301735"/>
        <a:ext cx="4221638" cy="578967"/>
      </dsp:txXfrm>
    </dsp:sp>
    <dsp:sp modelId="{9216245A-0065-4A81-9B73-807C411B323B}">
      <dsp:nvSpPr>
        <dsp:cNvPr id="0" name=""/>
        <dsp:cNvSpPr/>
      </dsp:nvSpPr>
      <dsp:spPr>
        <a:xfrm>
          <a:off x="1519789" y="2880703"/>
          <a:ext cx="578967" cy="57896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ECD4743-BDA6-48ED-A878-185CD4E2BBD3}">
      <dsp:nvSpPr>
        <dsp:cNvPr id="0" name=""/>
        <dsp:cNvSpPr/>
      </dsp:nvSpPr>
      <dsp:spPr>
        <a:xfrm>
          <a:off x="1809273" y="2880703"/>
          <a:ext cx="4221638" cy="5789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ОВН</a:t>
          </a:r>
          <a:r>
            <a:rPr lang="en-US" sz="2400" kern="1200" dirty="0"/>
            <a:t> b2c ~70 </a:t>
          </a:r>
          <a:r>
            <a:rPr lang="ru-RU" sz="2400" kern="1200" dirty="0" err="1"/>
            <a:t>тыс</a:t>
          </a:r>
          <a:r>
            <a:rPr lang="ru-RU" sz="2400" kern="1200" dirty="0"/>
            <a:t> ДХ</a:t>
          </a:r>
        </a:p>
      </dsp:txBody>
      <dsp:txXfrm>
        <a:off x="1809273" y="2880703"/>
        <a:ext cx="4221638" cy="578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3350-7C8F-43BD-B898-2D8D68872D0E}">
      <dsp:nvSpPr>
        <dsp:cNvPr id="0" name=""/>
        <dsp:cNvSpPr/>
      </dsp:nvSpPr>
      <dsp:spPr>
        <a:xfrm>
          <a:off x="0" y="564832"/>
          <a:ext cx="3618547" cy="361854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13CF75-32DE-49F7-B2F0-DEF5A90917C3}">
      <dsp:nvSpPr>
        <dsp:cNvPr id="0" name=""/>
        <dsp:cNvSpPr/>
      </dsp:nvSpPr>
      <dsp:spPr>
        <a:xfrm>
          <a:off x="1809273" y="564832"/>
          <a:ext cx="4221638" cy="36185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a:t>Умные колонки </a:t>
          </a:r>
          <a:r>
            <a:rPr lang="en-US" sz="3200" kern="1200" dirty="0"/>
            <a:t>~</a:t>
          </a:r>
          <a:r>
            <a:rPr lang="ru-RU" sz="3200" kern="1200" dirty="0"/>
            <a:t>360 </a:t>
          </a:r>
          <a:r>
            <a:rPr lang="ru-RU" sz="3200" kern="1200" dirty="0" err="1"/>
            <a:t>тыс</a:t>
          </a:r>
          <a:r>
            <a:rPr lang="ru-RU" sz="3200" kern="1200" dirty="0"/>
            <a:t> </a:t>
          </a:r>
          <a:r>
            <a:rPr lang="ru-RU" sz="3200" kern="1200" dirty="0" err="1"/>
            <a:t>ед</a:t>
          </a:r>
          <a:endParaRPr lang="ru-RU" sz="3200" kern="1200" dirty="0"/>
        </a:p>
      </dsp:txBody>
      <dsp:txXfrm>
        <a:off x="1809273" y="564832"/>
        <a:ext cx="4221638" cy="1085566"/>
      </dsp:txXfrm>
    </dsp:sp>
    <dsp:sp modelId="{E027B71C-6AEA-418F-8E58-F26C9EFD6CAA}">
      <dsp:nvSpPr>
        <dsp:cNvPr id="0" name=""/>
        <dsp:cNvSpPr/>
      </dsp:nvSpPr>
      <dsp:spPr>
        <a:xfrm>
          <a:off x="633246" y="1650399"/>
          <a:ext cx="2352053" cy="2352053"/>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CF9F26-56A5-4762-BD48-A7CDF1D162BD}">
      <dsp:nvSpPr>
        <dsp:cNvPr id="0" name=""/>
        <dsp:cNvSpPr/>
      </dsp:nvSpPr>
      <dsp:spPr>
        <a:xfrm>
          <a:off x="1809273" y="1656891"/>
          <a:ext cx="4221638" cy="235205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err="1"/>
            <a:t>Мультирум</a:t>
          </a:r>
          <a:r>
            <a:rPr lang="ru-RU" sz="3200" kern="1200" dirty="0"/>
            <a:t> </a:t>
          </a:r>
          <a:r>
            <a:rPr lang="en-US" sz="3200" kern="1200" dirty="0"/>
            <a:t>&gt;</a:t>
          </a:r>
          <a:r>
            <a:rPr lang="ru-RU" sz="3200" kern="1200" dirty="0"/>
            <a:t>120 </a:t>
          </a:r>
          <a:r>
            <a:rPr lang="ru-RU" sz="3200" kern="1200" dirty="0" err="1"/>
            <a:t>тыс</a:t>
          </a:r>
          <a:r>
            <a:rPr lang="ru-RU" sz="3200" kern="1200" dirty="0"/>
            <a:t> ДХ</a:t>
          </a:r>
        </a:p>
      </dsp:txBody>
      <dsp:txXfrm>
        <a:off x="1809273" y="1656891"/>
        <a:ext cx="4221638" cy="1085562"/>
      </dsp:txXfrm>
    </dsp:sp>
    <dsp:sp modelId="{4014A41C-C917-49FE-BC65-E1EE8DF6ECE7}">
      <dsp:nvSpPr>
        <dsp:cNvPr id="0" name=""/>
        <dsp:cNvSpPr/>
      </dsp:nvSpPr>
      <dsp:spPr>
        <a:xfrm>
          <a:off x="1266492" y="2735962"/>
          <a:ext cx="1085563" cy="1085563"/>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D63A45-6892-4B6F-9ECA-C38E28D7D8C7}">
      <dsp:nvSpPr>
        <dsp:cNvPr id="0" name=""/>
        <dsp:cNvSpPr/>
      </dsp:nvSpPr>
      <dsp:spPr>
        <a:xfrm>
          <a:off x="1809273" y="2735962"/>
          <a:ext cx="4221638" cy="108556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ru-RU" sz="3200" kern="1200" dirty="0"/>
        </a:p>
      </dsp:txBody>
      <dsp:txXfrm>
        <a:off x="1809273" y="2735962"/>
        <a:ext cx="4221638" cy="1085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3350-7C8F-43BD-B898-2D8D68872D0E}">
      <dsp:nvSpPr>
        <dsp:cNvPr id="0" name=""/>
        <dsp:cNvSpPr/>
      </dsp:nvSpPr>
      <dsp:spPr>
        <a:xfrm>
          <a:off x="0" y="564832"/>
          <a:ext cx="3618547" cy="361854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13CF75-32DE-49F7-B2F0-DEF5A90917C3}">
      <dsp:nvSpPr>
        <dsp:cNvPr id="0" name=""/>
        <dsp:cNvSpPr/>
      </dsp:nvSpPr>
      <dsp:spPr>
        <a:xfrm>
          <a:off x="1809273" y="564832"/>
          <a:ext cx="4221638" cy="36185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КС типа АСУЗ </a:t>
          </a:r>
          <a:r>
            <a:rPr lang="en-US" sz="2500" kern="1200" dirty="0"/>
            <a:t>~</a:t>
          </a:r>
          <a:r>
            <a:rPr lang="ru-RU" sz="2500" kern="1200" dirty="0"/>
            <a:t> 15 </a:t>
          </a:r>
          <a:r>
            <a:rPr lang="ru-RU" sz="2500" kern="1200" dirty="0" err="1"/>
            <a:t>тыс</a:t>
          </a:r>
          <a:r>
            <a:rPr lang="ru-RU" sz="2500" kern="1200" dirty="0"/>
            <a:t> ДХ</a:t>
          </a:r>
        </a:p>
      </dsp:txBody>
      <dsp:txXfrm>
        <a:off x="1809273" y="564832"/>
        <a:ext cx="4221638" cy="578967"/>
      </dsp:txXfrm>
    </dsp:sp>
    <dsp:sp modelId="{D1896355-0FE2-4F8B-BCF6-FD0FCFE5A757}">
      <dsp:nvSpPr>
        <dsp:cNvPr id="0" name=""/>
        <dsp:cNvSpPr/>
      </dsp:nvSpPr>
      <dsp:spPr>
        <a:xfrm>
          <a:off x="379947" y="1143800"/>
          <a:ext cx="2858652" cy="2858652"/>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43801AB-7918-4F0C-A4EE-0304ADAA7AF3}">
      <dsp:nvSpPr>
        <dsp:cNvPr id="0" name=""/>
        <dsp:cNvSpPr/>
      </dsp:nvSpPr>
      <dsp:spPr>
        <a:xfrm>
          <a:off x="1809273" y="1143800"/>
          <a:ext cx="4221638" cy="285865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Освещение</a:t>
          </a:r>
        </a:p>
      </dsp:txBody>
      <dsp:txXfrm>
        <a:off x="1809273" y="1143800"/>
        <a:ext cx="4221638" cy="578967"/>
      </dsp:txXfrm>
    </dsp:sp>
    <dsp:sp modelId="{3B0FA3C7-AD1C-42FA-BB7B-AFF248D37975}">
      <dsp:nvSpPr>
        <dsp:cNvPr id="0" name=""/>
        <dsp:cNvSpPr/>
      </dsp:nvSpPr>
      <dsp:spPr>
        <a:xfrm>
          <a:off x="759894" y="1722768"/>
          <a:ext cx="2098757" cy="209875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CF5165-E9C6-49F3-89F1-BB947047BEA6}">
      <dsp:nvSpPr>
        <dsp:cNvPr id="0" name=""/>
        <dsp:cNvSpPr/>
      </dsp:nvSpPr>
      <dsp:spPr>
        <a:xfrm>
          <a:off x="1809273" y="1722768"/>
          <a:ext cx="4221638" cy="209875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Отопление</a:t>
          </a:r>
        </a:p>
      </dsp:txBody>
      <dsp:txXfrm>
        <a:off x="1809273" y="1722768"/>
        <a:ext cx="4221638" cy="578967"/>
      </dsp:txXfrm>
    </dsp:sp>
    <dsp:sp modelId="{9439DEF7-9CA9-4152-BB6C-2E6927E9A9FF}">
      <dsp:nvSpPr>
        <dsp:cNvPr id="0" name=""/>
        <dsp:cNvSpPr/>
      </dsp:nvSpPr>
      <dsp:spPr>
        <a:xfrm>
          <a:off x="1139842" y="2301735"/>
          <a:ext cx="1338862" cy="1338862"/>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A168E5-F812-418A-8DEE-49A94BCC929C}">
      <dsp:nvSpPr>
        <dsp:cNvPr id="0" name=""/>
        <dsp:cNvSpPr/>
      </dsp:nvSpPr>
      <dsp:spPr>
        <a:xfrm>
          <a:off x="1809273" y="2301735"/>
          <a:ext cx="4221638" cy="133886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Вентиляция</a:t>
          </a:r>
        </a:p>
      </dsp:txBody>
      <dsp:txXfrm>
        <a:off x="1809273" y="2301735"/>
        <a:ext cx="4221638" cy="578967"/>
      </dsp:txXfrm>
    </dsp:sp>
    <dsp:sp modelId="{E6FF8D67-FB76-4970-AF1D-DD8581C825D1}">
      <dsp:nvSpPr>
        <dsp:cNvPr id="0" name=""/>
        <dsp:cNvSpPr/>
      </dsp:nvSpPr>
      <dsp:spPr>
        <a:xfrm>
          <a:off x="1519789" y="2880703"/>
          <a:ext cx="578967" cy="57896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071BD2-DC54-4EE3-994B-BCD9E3669A58}">
      <dsp:nvSpPr>
        <dsp:cNvPr id="0" name=""/>
        <dsp:cNvSpPr/>
      </dsp:nvSpPr>
      <dsp:spPr>
        <a:xfrm>
          <a:off x="1809273" y="2880703"/>
          <a:ext cx="4221638" cy="5789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Климат</a:t>
          </a:r>
        </a:p>
      </dsp:txBody>
      <dsp:txXfrm>
        <a:off x="1809273" y="2880703"/>
        <a:ext cx="4221638" cy="578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3350-7C8F-43BD-B898-2D8D68872D0E}">
      <dsp:nvSpPr>
        <dsp:cNvPr id="0" name=""/>
        <dsp:cNvSpPr/>
      </dsp:nvSpPr>
      <dsp:spPr>
        <a:xfrm>
          <a:off x="0" y="564832"/>
          <a:ext cx="3618547" cy="361854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13CF75-32DE-49F7-B2F0-DEF5A90917C3}">
      <dsp:nvSpPr>
        <dsp:cNvPr id="0" name=""/>
        <dsp:cNvSpPr/>
      </dsp:nvSpPr>
      <dsp:spPr>
        <a:xfrm>
          <a:off x="1809273" y="564832"/>
          <a:ext cx="4221638" cy="361854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a:t>Смарт-часы</a:t>
          </a:r>
        </a:p>
      </dsp:txBody>
      <dsp:txXfrm>
        <a:off x="1809273" y="564832"/>
        <a:ext cx="4221638" cy="768941"/>
      </dsp:txXfrm>
    </dsp:sp>
    <dsp:sp modelId="{06C8F7F9-165A-4FB1-BD4F-DE933D4A8C88}">
      <dsp:nvSpPr>
        <dsp:cNvPr id="0" name=""/>
        <dsp:cNvSpPr/>
      </dsp:nvSpPr>
      <dsp:spPr>
        <a:xfrm>
          <a:off x="474934" y="1333774"/>
          <a:ext cx="2668678" cy="2668678"/>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88B7B-20E9-49E8-9A10-1335EBF71290}">
      <dsp:nvSpPr>
        <dsp:cNvPr id="0" name=""/>
        <dsp:cNvSpPr/>
      </dsp:nvSpPr>
      <dsp:spPr>
        <a:xfrm>
          <a:off x="1809273" y="1333774"/>
          <a:ext cx="4221638" cy="26686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a:t>Фитнесс-</a:t>
          </a:r>
          <a:r>
            <a:rPr lang="ru-RU" sz="3200" kern="1200" dirty="0" err="1"/>
            <a:t>трекеры</a:t>
          </a:r>
          <a:endParaRPr lang="ru-RU" sz="3200" kern="1200" dirty="0"/>
        </a:p>
      </dsp:txBody>
      <dsp:txXfrm>
        <a:off x="1809273" y="1333774"/>
        <a:ext cx="4221638" cy="768941"/>
      </dsp:txXfrm>
    </dsp:sp>
    <dsp:sp modelId="{DF972402-FB5C-4045-8F5E-338BF8DCB0EA}">
      <dsp:nvSpPr>
        <dsp:cNvPr id="0" name=""/>
        <dsp:cNvSpPr/>
      </dsp:nvSpPr>
      <dsp:spPr>
        <a:xfrm>
          <a:off x="949868" y="2102715"/>
          <a:ext cx="1718809" cy="1718809"/>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975402-124F-451C-9974-EBD4CE097D5D}">
      <dsp:nvSpPr>
        <dsp:cNvPr id="0" name=""/>
        <dsp:cNvSpPr/>
      </dsp:nvSpPr>
      <dsp:spPr>
        <a:xfrm>
          <a:off x="1809273" y="2102715"/>
          <a:ext cx="4221638" cy="171880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a:t>Детские умные часы</a:t>
          </a:r>
        </a:p>
      </dsp:txBody>
      <dsp:txXfrm>
        <a:off x="1809273" y="2102715"/>
        <a:ext cx="4221638" cy="768941"/>
      </dsp:txXfrm>
    </dsp:sp>
    <dsp:sp modelId="{CC4CD705-5C21-418A-A9FA-5509561A24BA}">
      <dsp:nvSpPr>
        <dsp:cNvPr id="0" name=""/>
        <dsp:cNvSpPr/>
      </dsp:nvSpPr>
      <dsp:spPr>
        <a:xfrm>
          <a:off x="1424802" y="2871656"/>
          <a:ext cx="768941" cy="768941"/>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82C2B9B-926B-4117-8563-EEE637E79533}">
      <dsp:nvSpPr>
        <dsp:cNvPr id="0" name=""/>
        <dsp:cNvSpPr/>
      </dsp:nvSpPr>
      <dsp:spPr>
        <a:xfrm>
          <a:off x="1809273" y="2871656"/>
          <a:ext cx="4221638" cy="76894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a:t>Устройства </a:t>
          </a:r>
          <a:r>
            <a:rPr lang="en-US" sz="3200" kern="1200" dirty="0"/>
            <a:t>m-Health</a:t>
          </a:r>
          <a:endParaRPr lang="ru-RU" sz="3200" kern="1200" dirty="0"/>
        </a:p>
      </dsp:txBody>
      <dsp:txXfrm>
        <a:off x="1809273" y="2871656"/>
        <a:ext cx="4221638" cy="76894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E37AC6-CD63-43A6-A8AF-DA6897023C72}" type="datetimeFigureOut">
              <a:rPr lang="zh-CN" altLang="en-US" smtClean="0"/>
              <a:t>2020/10/1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B85BE-7573-414C-BEC9-C51CBD1DD4A9}" type="slidenum">
              <a:rPr lang="zh-CN" altLang="en-US" smtClean="0"/>
              <a:t>‹#›</a:t>
            </a:fld>
            <a:endParaRPr lang="zh-CN" altLang="en-US"/>
          </a:p>
        </p:txBody>
      </p:sp>
    </p:spTree>
    <p:extLst>
      <p:ext uri="{BB962C8B-B14F-4D97-AF65-F5344CB8AC3E}">
        <p14:creationId xmlns:p14="http://schemas.microsoft.com/office/powerpoint/2010/main" val="236680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AE2CA-7013-49EB-8BA6-5DBE84CB4352}" type="datetimeFigureOut">
              <a:rPr lang="ru-RU" smtClean="0"/>
              <a:t>01.10.2020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2A70C-4C07-4F32-8FBF-BB41C1265A82}" type="slidenum">
              <a:rPr lang="ru-RU" smtClean="0"/>
              <a:t>‹#›</a:t>
            </a:fld>
            <a:endParaRPr lang="ru-RU"/>
          </a:p>
        </p:txBody>
      </p:sp>
    </p:spTree>
    <p:extLst>
      <p:ext uri="{BB962C8B-B14F-4D97-AF65-F5344CB8AC3E}">
        <p14:creationId xmlns:p14="http://schemas.microsoft.com/office/powerpoint/2010/main" val="395298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07797" y="1806326"/>
            <a:ext cx="7490717" cy="1325620"/>
          </a:xfrm>
        </p:spPr>
        <p:txBody>
          <a:bodyPr/>
          <a:lstStyle>
            <a:lvl1pPr>
              <a:defRPr sz="4000">
                <a:solidFill>
                  <a:schemeClr val="bg1"/>
                </a:solidFill>
                <a:latin typeface="+mj-lt"/>
                <a:ea typeface="+mj-ea"/>
                <a:cs typeface="Arial" panose="020B0604020202020204" pitchFamily="34" charset="0"/>
              </a:defRPr>
            </a:lvl1pPr>
          </a:lstStyle>
          <a:p>
            <a:r>
              <a:rPr lang="en-US" altLang="zh-CN" dirty="0"/>
              <a:t>Headline in Arial Regular 40 point</a:t>
            </a:r>
            <a:endParaRPr lang="zh-CN" altLang="en-US" dirty="0"/>
          </a:p>
        </p:txBody>
      </p:sp>
      <p:sp>
        <p:nvSpPr>
          <p:cNvPr id="8" name="副标题 2"/>
          <p:cNvSpPr>
            <a:spLocks noGrp="1"/>
          </p:cNvSpPr>
          <p:nvPr>
            <p:ph type="subTitle" idx="11" hasCustomPrompt="1"/>
          </p:nvPr>
        </p:nvSpPr>
        <p:spPr>
          <a:xfrm>
            <a:off x="1007796" y="3069350"/>
            <a:ext cx="4153688" cy="461665"/>
          </a:xfrm>
          <a:prstGeom prst="rect">
            <a:avLst/>
          </a:prstGeom>
        </p:spPr>
        <p:txBody>
          <a:bodyPr/>
          <a:lstStyle>
            <a:lvl1pPr marL="342969" marR="0" indent="-342969" algn="l" defTabSz="914400" rtl="0" eaLnBrk="1" fontAlgn="base" latinLnBrk="0" hangingPunct="1">
              <a:lnSpc>
                <a:spcPct val="100000"/>
              </a:lnSpc>
              <a:spcBef>
                <a:spcPct val="20000"/>
              </a:spcBef>
              <a:spcAft>
                <a:spcPct val="0"/>
              </a:spcAft>
              <a:buClr>
                <a:srgbClr val="990000"/>
              </a:buClr>
              <a:buSzTx/>
              <a:buFontTx/>
              <a:buNone/>
              <a:tabLst/>
              <a:defRPr>
                <a:solidFill>
                  <a:schemeClr val="bg1"/>
                </a:solidFill>
                <a:latin typeface="+mn-lt"/>
              </a:defRPr>
            </a:lvl1pPr>
            <a:lvl2pPr marL="457291" indent="0" algn="ctr">
              <a:buNone/>
              <a:defRPr>
                <a:solidFill>
                  <a:schemeClr val="tx1">
                    <a:tint val="75000"/>
                  </a:schemeClr>
                </a:solidFill>
              </a:defRPr>
            </a:lvl2pPr>
            <a:lvl3pPr marL="914583" indent="0" algn="ctr">
              <a:buNone/>
              <a:defRPr>
                <a:solidFill>
                  <a:schemeClr val="tx1">
                    <a:tint val="75000"/>
                  </a:schemeClr>
                </a:solidFill>
              </a:defRPr>
            </a:lvl3pPr>
            <a:lvl4pPr marL="1371874" indent="0" algn="ctr">
              <a:buNone/>
              <a:defRPr>
                <a:solidFill>
                  <a:schemeClr val="tx1">
                    <a:tint val="75000"/>
                  </a:schemeClr>
                </a:solidFill>
              </a:defRPr>
            </a:lvl4pPr>
            <a:lvl5pPr marL="1829166" indent="0" algn="ctr">
              <a:buNone/>
              <a:defRPr>
                <a:solidFill>
                  <a:schemeClr val="tx1">
                    <a:tint val="75000"/>
                  </a:schemeClr>
                </a:solidFill>
              </a:defRPr>
            </a:lvl5pPr>
            <a:lvl6pPr marL="2286457" indent="0" algn="ctr">
              <a:buNone/>
              <a:defRPr>
                <a:solidFill>
                  <a:schemeClr val="tx1">
                    <a:tint val="75000"/>
                  </a:schemeClr>
                </a:solidFill>
              </a:defRPr>
            </a:lvl6pPr>
            <a:lvl7pPr marL="2743749" indent="0" algn="ctr">
              <a:buNone/>
              <a:defRPr>
                <a:solidFill>
                  <a:schemeClr val="tx1">
                    <a:tint val="75000"/>
                  </a:schemeClr>
                </a:solidFill>
              </a:defRPr>
            </a:lvl7pPr>
            <a:lvl8pPr marL="3201040" indent="0" algn="ctr">
              <a:buNone/>
              <a:defRPr>
                <a:solidFill>
                  <a:schemeClr val="tx1">
                    <a:tint val="75000"/>
                  </a:schemeClr>
                </a:solidFill>
              </a:defRPr>
            </a:lvl8pPr>
            <a:lvl9pPr marL="3658332" indent="0" algn="ctr">
              <a:buNone/>
              <a:defRPr>
                <a:solidFill>
                  <a:schemeClr val="tx1">
                    <a:tint val="75000"/>
                  </a:schemeClr>
                </a:solidFill>
              </a:defRPr>
            </a:lvl9pPr>
          </a:lstStyle>
          <a:p>
            <a:pPr marL="342969" marR="0" lvl="0" indent="-342969" algn="l" defTabSz="914400" rtl="0" eaLnBrk="1" fontAlgn="base" latinLnBrk="0" hangingPunct="1">
              <a:lnSpc>
                <a:spcPct val="100000"/>
              </a:lnSpc>
              <a:spcBef>
                <a:spcPct val="20000"/>
              </a:spcBef>
              <a:spcAft>
                <a:spcPct val="0"/>
              </a:spcAft>
              <a:buClr>
                <a:srgbClr val="990000"/>
              </a:buClr>
              <a:buSzTx/>
              <a:buFontTx/>
              <a:buNone/>
              <a:tabLst/>
              <a:defRPr/>
            </a:pPr>
            <a:r>
              <a:rPr lang="en-US" altLang="zh-CN" dirty="0"/>
              <a:t>Department name</a:t>
            </a:r>
            <a:endParaRPr lang="zh-CN" altLang="en-US" dirty="0"/>
          </a:p>
        </p:txBody>
      </p:sp>
    </p:spTree>
    <p:extLst>
      <p:ext uri="{BB962C8B-B14F-4D97-AF65-F5344CB8AC3E}">
        <p14:creationId xmlns:p14="http://schemas.microsoft.com/office/powerpoint/2010/main" val="386834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913011" y="1154755"/>
            <a:ext cx="9993315" cy="779055"/>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baseline="0">
                <a:solidFill>
                  <a:schemeClr val="bg1"/>
                </a:solidFill>
                <a:latin typeface="+mj-lt"/>
              </a:defRPr>
            </a:lvl1pPr>
          </a:lstStyle>
          <a:p>
            <a:r>
              <a:rPr lang="en-US" altLang="zh-CN" dirty="0"/>
              <a:t>Slide Title</a:t>
            </a:r>
          </a:p>
        </p:txBody>
      </p:sp>
      <p:sp>
        <p:nvSpPr>
          <p:cNvPr id="5" name="副标题 2"/>
          <p:cNvSpPr>
            <a:spLocks noGrp="1"/>
          </p:cNvSpPr>
          <p:nvPr>
            <p:ph type="subTitle" idx="1" hasCustomPrompt="1"/>
          </p:nvPr>
        </p:nvSpPr>
        <p:spPr>
          <a:xfrm>
            <a:off x="913011" y="2133650"/>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latin typeface="+mn-lt"/>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a:t>Headline in Arial Regular 24 - 32 point</a:t>
            </a:r>
          </a:p>
        </p:txBody>
      </p:sp>
    </p:spTree>
    <p:extLst>
      <p:ext uri="{BB962C8B-B14F-4D97-AF65-F5344CB8AC3E}">
        <p14:creationId xmlns:p14="http://schemas.microsoft.com/office/powerpoint/2010/main" val="152912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17588" y="165139"/>
            <a:ext cx="11160000" cy="888392"/>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a:solidFill>
                  <a:schemeClr val="bg1"/>
                </a:solidFill>
              </a:defRPr>
            </a:lvl1pPr>
          </a:lstStyle>
          <a:p>
            <a:r>
              <a:rPr lang="en-US" altLang="zh-CN" dirty="0"/>
              <a:t>Headline in Arial Regular 36 point</a:t>
            </a:r>
          </a:p>
        </p:txBody>
      </p:sp>
      <p:sp>
        <p:nvSpPr>
          <p:cNvPr id="3" name="副标题 2"/>
          <p:cNvSpPr>
            <a:spLocks noGrp="1"/>
          </p:cNvSpPr>
          <p:nvPr>
            <p:ph type="subTitle" idx="1" hasCustomPrompt="1"/>
          </p:nvPr>
        </p:nvSpPr>
        <p:spPr>
          <a:xfrm>
            <a:off x="517588" y="1269555"/>
            <a:ext cx="11160000" cy="5032758"/>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a:t>Copy text in Arial Regular 20 - 32 point </a:t>
            </a:r>
          </a:p>
        </p:txBody>
      </p:sp>
    </p:spTree>
    <p:extLst>
      <p:ext uri="{BB962C8B-B14F-4D97-AF65-F5344CB8AC3E}">
        <p14:creationId xmlns:p14="http://schemas.microsoft.com/office/powerpoint/2010/main" val="142114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sp>
        <p:nvSpPr>
          <p:cNvPr id="1031" name="Rectangle 2"/>
          <p:cNvSpPr>
            <a:spLocks noGrp="1" noChangeArrowheads="1"/>
          </p:cNvSpPr>
          <p:nvPr>
            <p:ph type="title"/>
          </p:nvPr>
        </p:nvSpPr>
        <p:spPr bwMode="auto">
          <a:xfrm>
            <a:off x="1007797" y="1805533"/>
            <a:ext cx="7250029" cy="132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en-US" altLang="zh-CN" dirty="0"/>
              <a:t>Headline in Arial Regular 40 point</a:t>
            </a:r>
            <a:endParaRPr lang="zh-CN" altLang="en-US" dirty="0"/>
          </a:p>
        </p:txBody>
      </p:sp>
      <p:sp>
        <p:nvSpPr>
          <p:cNvPr id="1032" name="Rectangle 3"/>
          <p:cNvSpPr>
            <a:spLocks noGrp="1" noChangeArrowheads="1"/>
          </p:cNvSpPr>
          <p:nvPr>
            <p:ph type="body" idx="1"/>
          </p:nvPr>
        </p:nvSpPr>
        <p:spPr bwMode="auto">
          <a:xfrm>
            <a:off x="1007796" y="3069348"/>
            <a:ext cx="4585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marL="342969" marR="0" lvl="0" indent="-342969" algn="l" defTabSz="914400" rtl="0" eaLnBrk="1" fontAlgn="base" latinLnBrk="0" hangingPunct="1">
              <a:lnSpc>
                <a:spcPct val="100000"/>
              </a:lnSpc>
              <a:spcBef>
                <a:spcPct val="20000"/>
              </a:spcBef>
              <a:spcAft>
                <a:spcPct val="0"/>
              </a:spcAft>
              <a:buClr>
                <a:srgbClr val="990000"/>
              </a:buClr>
              <a:buSzTx/>
              <a:buFontTx/>
              <a:buNone/>
              <a:tabLst/>
              <a:defRPr/>
            </a:pPr>
            <a:r>
              <a:rPr lang="en-US" altLang="zh-CN" dirty="0"/>
              <a:t>Department name</a:t>
            </a:r>
            <a:endParaRPr lang="zh-CN" altLang="en-US" dirty="0"/>
          </a:p>
        </p:txBody>
      </p:sp>
      <p:sp>
        <p:nvSpPr>
          <p:cNvPr id="6" name="Rectangle 13"/>
          <p:cNvSpPr>
            <a:spLocks noChangeArrowheads="1"/>
          </p:cNvSpPr>
          <p:nvPr userDrawn="1"/>
        </p:nvSpPr>
        <p:spPr bwMode="auto">
          <a:xfrm>
            <a:off x="10322603" y="429698"/>
            <a:ext cx="136815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defTabSz="784225" eaLnBrk="0" hangingPunct="0"/>
            <a:r>
              <a:rPr lang="en-US" altLang="zh-CN" sz="1000" b="1" dirty="0">
                <a:solidFill>
                  <a:schemeClr val="bg1">
                    <a:lumMod val="75000"/>
                  </a:schemeClr>
                </a:solidFill>
                <a:latin typeface="Arial" panose="020B0604020202020204" pitchFamily="34" charset="0"/>
                <a:ea typeface="MS PGothic" pitchFamily="34" charset="-128"/>
                <a:cs typeface="Arial" panose="020B0604020202020204" pitchFamily="34" charset="0"/>
              </a:rPr>
              <a:t>Security Level: </a:t>
            </a:r>
          </a:p>
        </p:txBody>
      </p:sp>
    </p:spTree>
    <p:extLst>
      <p:ext uri="{BB962C8B-B14F-4D97-AF65-F5344CB8AC3E}">
        <p14:creationId xmlns:p14="http://schemas.microsoft.com/office/powerpoint/2010/main" val="606078438"/>
      </p:ext>
    </p:extLst>
  </p:cSld>
  <p:clrMap bg1="lt1" tx1="dk1" bg2="lt2" tx2="dk2" accent1="accent1" accent2="accent2" accent3="accent3" accent4="accent4" accent5="accent5" accent6="accent6" hlink="hlink" folHlink="folHlink"/>
  <p:sldLayoutIdLst>
    <p:sldLayoutId id="2147483673" r:id="rId1"/>
  </p:sldLayoutIdLst>
  <p:transition advClick="0" advTm="8000">
    <p:fade thruBlk="1"/>
  </p:transition>
  <p:txStyles>
    <p:titleStyle>
      <a:lvl1pPr algn="l" rtl="0" eaLnBrk="1" fontAlgn="base" hangingPunct="1">
        <a:spcBef>
          <a:spcPct val="0"/>
        </a:spcBef>
        <a:spcAft>
          <a:spcPct val="0"/>
        </a:spcAft>
        <a:defRPr lang="zh-CN" altLang="en-US" sz="4000" b="0" dirty="0">
          <a:solidFill>
            <a:schemeClr val="bg1"/>
          </a:solidFill>
          <a:latin typeface="+mj-lt"/>
          <a:ea typeface="Arial Unicode MS" panose="020B0604020202020204" pitchFamily="34" charset="-122"/>
          <a:cs typeface="Arial" panose="020B0604020202020204" pitchFamily="34" charset="0"/>
        </a:defRPr>
      </a:lvl1pPr>
      <a:lvl2pPr algn="l" rtl="0" eaLnBrk="1" fontAlgn="base" hangingPunct="1">
        <a:spcBef>
          <a:spcPct val="0"/>
        </a:spcBef>
        <a:spcAft>
          <a:spcPct val="0"/>
        </a:spcAft>
        <a:defRPr sz="3201"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1"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1"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1" b="1">
          <a:solidFill>
            <a:schemeClr val="bg1"/>
          </a:solidFill>
          <a:latin typeface="黑体" pitchFamily="49" charset="-122"/>
          <a:ea typeface="黑体" pitchFamily="49" charset="-122"/>
          <a:cs typeface="宋体" charset="-122"/>
        </a:defRPr>
      </a:lvl5pPr>
      <a:lvl6pPr marL="457291" algn="l" rtl="0" eaLnBrk="1" fontAlgn="base" hangingPunct="1">
        <a:spcBef>
          <a:spcPct val="0"/>
        </a:spcBef>
        <a:spcAft>
          <a:spcPct val="0"/>
        </a:spcAft>
        <a:defRPr sz="3201" b="1">
          <a:solidFill>
            <a:srgbClr val="990000"/>
          </a:solidFill>
          <a:latin typeface="FrutigerNext LT Medium" pitchFamily="34" charset="0"/>
          <a:ea typeface="华文细黑" pitchFamily="2" charset="-122"/>
          <a:cs typeface="宋体" charset="-122"/>
        </a:defRPr>
      </a:lvl6pPr>
      <a:lvl7pPr marL="914583" algn="l" rtl="0" eaLnBrk="1" fontAlgn="base" hangingPunct="1">
        <a:spcBef>
          <a:spcPct val="0"/>
        </a:spcBef>
        <a:spcAft>
          <a:spcPct val="0"/>
        </a:spcAft>
        <a:defRPr sz="3201" b="1">
          <a:solidFill>
            <a:srgbClr val="990000"/>
          </a:solidFill>
          <a:latin typeface="FrutigerNext LT Medium" pitchFamily="34" charset="0"/>
          <a:ea typeface="华文细黑" pitchFamily="2" charset="-122"/>
          <a:cs typeface="宋体" charset="-122"/>
        </a:defRPr>
      </a:lvl7pPr>
      <a:lvl8pPr marL="1371874" algn="l" rtl="0" eaLnBrk="1" fontAlgn="base" hangingPunct="1">
        <a:spcBef>
          <a:spcPct val="0"/>
        </a:spcBef>
        <a:spcAft>
          <a:spcPct val="0"/>
        </a:spcAft>
        <a:defRPr sz="3201" b="1">
          <a:solidFill>
            <a:srgbClr val="990000"/>
          </a:solidFill>
          <a:latin typeface="FrutigerNext LT Medium" pitchFamily="34" charset="0"/>
          <a:ea typeface="华文细黑" pitchFamily="2" charset="-122"/>
          <a:cs typeface="宋体" charset="-122"/>
        </a:defRPr>
      </a:lvl8pPr>
      <a:lvl9pPr marL="1829166" algn="l" rtl="0" eaLnBrk="1" fontAlgn="base" hangingPunct="1">
        <a:spcBef>
          <a:spcPct val="0"/>
        </a:spcBef>
        <a:spcAft>
          <a:spcPct val="0"/>
        </a:spcAft>
        <a:defRPr sz="3201" b="1">
          <a:solidFill>
            <a:srgbClr val="990000"/>
          </a:solidFill>
          <a:latin typeface="FrutigerNext LT Medium" pitchFamily="34" charset="0"/>
          <a:ea typeface="华文细黑" pitchFamily="2" charset="-122"/>
          <a:cs typeface="宋体" charset="-122"/>
        </a:defRPr>
      </a:lvl9pPr>
    </p:titleStyle>
    <p:bodyStyle>
      <a:lvl1pPr marL="342969" marR="0" indent="-342969" algn="l" defTabSz="914400" rtl="0" eaLnBrk="1" fontAlgn="base" latinLnBrk="0" hangingPunct="1">
        <a:lnSpc>
          <a:spcPct val="100000"/>
        </a:lnSpc>
        <a:spcBef>
          <a:spcPct val="20000"/>
        </a:spcBef>
        <a:spcAft>
          <a:spcPct val="0"/>
        </a:spcAft>
        <a:buClr>
          <a:srgbClr val="990000"/>
        </a:buClr>
        <a:buSzTx/>
        <a:buFontTx/>
        <a:buNone/>
        <a:tabLst/>
        <a:defRPr sz="2400" b="0">
          <a:solidFill>
            <a:schemeClr val="bg1"/>
          </a:solidFill>
          <a:latin typeface="+mn-lt"/>
          <a:ea typeface="+mj-ea"/>
          <a:cs typeface="Arial" panose="020B0604020202020204" pitchFamily="34" charset="0"/>
        </a:defRPr>
      </a:lvl1pPr>
      <a:lvl2pPr marL="743099" indent="-285807" algn="l" rtl="0" eaLnBrk="1" fontAlgn="base" hangingPunct="1">
        <a:spcBef>
          <a:spcPct val="20000"/>
        </a:spcBef>
        <a:spcAft>
          <a:spcPct val="0"/>
        </a:spcAft>
        <a:buFont typeface="Arial" pitchFamily="34" charset="0"/>
        <a:buChar char="›"/>
        <a:defRPr sz="2000">
          <a:solidFill>
            <a:schemeClr val="tx1"/>
          </a:solidFill>
          <a:latin typeface="+mn-lt"/>
          <a:ea typeface="+mn-ea"/>
          <a:cs typeface="+mn-cs"/>
        </a:defRPr>
      </a:lvl2pPr>
      <a:lvl3pPr marL="1143229" indent="-228646"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520" indent="-228646" algn="l" rtl="0" eaLnBrk="1" fontAlgn="base" hangingPunct="1">
        <a:spcBef>
          <a:spcPct val="20000"/>
        </a:spcBef>
        <a:spcAft>
          <a:spcPct val="0"/>
        </a:spcAft>
        <a:buChar char="–"/>
        <a:defRPr sz="1600">
          <a:solidFill>
            <a:schemeClr val="tx1"/>
          </a:solidFill>
          <a:latin typeface="+mn-lt"/>
          <a:ea typeface="+mn-ea"/>
          <a:cs typeface="+mn-cs"/>
        </a:defRPr>
      </a:lvl4pPr>
      <a:lvl5pPr marL="2057811" indent="-228646" algn="l" rtl="0" eaLnBrk="1" fontAlgn="base" hangingPunct="1">
        <a:spcBef>
          <a:spcPct val="20000"/>
        </a:spcBef>
        <a:spcAft>
          <a:spcPct val="0"/>
        </a:spcAft>
        <a:buFont typeface="Arial" pitchFamily="34" charset="0"/>
        <a:buChar char="~"/>
        <a:defRPr sz="1600">
          <a:solidFill>
            <a:schemeClr val="tx1"/>
          </a:solidFill>
          <a:latin typeface="+mn-lt"/>
          <a:ea typeface="+mn-ea"/>
          <a:cs typeface="+mn-cs"/>
        </a:defRPr>
      </a:lvl5pPr>
      <a:lvl6pPr marL="2515103" indent="-22864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2394" indent="-22864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686" indent="-22864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977" indent="-22864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sp>
        <p:nvSpPr>
          <p:cNvPr id="2" name="标题占位符 1"/>
          <p:cNvSpPr>
            <a:spLocks noGrp="1"/>
          </p:cNvSpPr>
          <p:nvPr>
            <p:ph type="title"/>
          </p:nvPr>
        </p:nvSpPr>
        <p:spPr>
          <a:xfrm>
            <a:off x="609759" y="275231"/>
            <a:ext cx="10975658" cy="1143264"/>
          </a:xfrm>
          <a:prstGeom prst="rect">
            <a:avLst/>
          </a:prstGeom>
        </p:spPr>
        <p:txBody>
          <a:bodyPr vert="horz" lIns="121944" tIns="60972" rIns="121944" bIns="60972"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759" y="1600572"/>
            <a:ext cx="10975658" cy="4526481"/>
          </a:xfrm>
          <a:prstGeom prst="rect">
            <a:avLst/>
          </a:prstGeom>
        </p:spPr>
        <p:txBody>
          <a:bodyPr vert="horz" lIns="121944" tIns="60972" rIns="121944" bIns="60972"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759" y="6357824"/>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2020/10/1</a:t>
            </a:fld>
            <a:endParaRPr lang="zh-CN" altLang="en-US"/>
          </a:p>
        </p:txBody>
      </p:sp>
      <p:sp>
        <p:nvSpPr>
          <p:cNvPr id="5" name="页脚占位符 4"/>
          <p:cNvSpPr>
            <a:spLocks noGrp="1"/>
          </p:cNvSpPr>
          <p:nvPr>
            <p:ph type="ftr" sz="quarter" idx="3"/>
          </p:nvPr>
        </p:nvSpPr>
        <p:spPr>
          <a:xfrm>
            <a:off x="4166685" y="6357824"/>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6" y="6357824"/>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11842256" y="6350438"/>
            <a:ext cx="328279" cy="426162"/>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900" b="0" smtClean="0">
                <a:solidFill>
                  <a:schemeClr val="bg1">
                    <a:lumMod val="50000"/>
                  </a:schemeClr>
                </a:solidFill>
                <a:latin typeface="Arial" panose="020B0604020202020204" pitchFamily="34" charset="0"/>
                <a:ea typeface="MS PGothic" pitchFamily="34" charset="-128"/>
                <a:cs typeface="Arial" panose="020B0604020202020204" pitchFamily="34" charset="0"/>
              </a:rPr>
              <a:pPr defTabSz="988112" eaLnBrk="0" hangingPunct="0">
                <a:lnSpc>
                  <a:spcPct val="85000"/>
                </a:lnSpc>
                <a:buClrTx/>
                <a:buFontTx/>
                <a:buNone/>
              </a:pPr>
              <a:t>‹#›</a:t>
            </a:fld>
            <a:endParaRPr lang="en-GB" sz="900" b="0" dirty="0">
              <a:solidFill>
                <a:schemeClr val="bg1">
                  <a:lumMod val="5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sp>
        <p:nvSpPr>
          <p:cNvPr id="2" name="标题占位符 1"/>
          <p:cNvSpPr>
            <a:spLocks noGrp="1"/>
          </p:cNvSpPr>
          <p:nvPr>
            <p:ph type="title"/>
          </p:nvPr>
        </p:nvSpPr>
        <p:spPr>
          <a:xfrm>
            <a:off x="609759" y="275231"/>
            <a:ext cx="10975658" cy="1143264"/>
          </a:xfrm>
          <a:prstGeom prst="rect">
            <a:avLst/>
          </a:prstGeom>
        </p:spPr>
        <p:txBody>
          <a:bodyPr vert="horz" lIns="121944" tIns="60972" rIns="121944" bIns="60972"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759" y="1600572"/>
            <a:ext cx="10975658" cy="4526481"/>
          </a:xfrm>
          <a:prstGeom prst="rect">
            <a:avLst/>
          </a:prstGeom>
        </p:spPr>
        <p:txBody>
          <a:bodyPr vert="horz" lIns="121944" tIns="60972" rIns="121944" bIns="60972"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759" y="6357824"/>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2020/10/1</a:t>
            </a:fld>
            <a:endParaRPr lang="zh-CN" altLang="en-US"/>
          </a:p>
        </p:txBody>
      </p:sp>
      <p:sp>
        <p:nvSpPr>
          <p:cNvPr id="5" name="页脚占位符 4"/>
          <p:cNvSpPr>
            <a:spLocks noGrp="1"/>
          </p:cNvSpPr>
          <p:nvPr>
            <p:ph type="ftr" sz="quarter" idx="3"/>
          </p:nvPr>
        </p:nvSpPr>
        <p:spPr>
          <a:xfrm>
            <a:off x="4166685" y="6357824"/>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6" y="6357824"/>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10" name="Rectangle 86"/>
          <p:cNvSpPr>
            <a:spLocks noChangeArrowheads="1"/>
          </p:cNvSpPr>
          <p:nvPr userDrawn="1"/>
        </p:nvSpPr>
        <p:spPr bwMode="auto">
          <a:xfrm>
            <a:off x="11842256" y="6350438"/>
            <a:ext cx="328279" cy="426162"/>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900" b="0" smtClean="0">
                <a:solidFill>
                  <a:schemeClr val="bg1">
                    <a:lumMod val="50000"/>
                  </a:schemeClr>
                </a:solidFill>
                <a:latin typeface="Arial" panose="020B0604020202020204" pitchFamily="34" charset="0"/>
                <a:ea typeface="MS PGothic" pitchFamily="34" charset="-128"/>
                <a:cs typeface="Arial" panose="020B0604020202020204" pitchFamily="34" charset="0"/>
              </a:rPr>
              <a:pPr defTabSz="988112" eaLnBrk="0" hangingPunct="0">
                <a:lnSpc>
                  <a:spcPct val="85000"/>
                </a:lnSpc>
                <a:buClrTx/>
                <a:buFontTx/>
                <a:buNone/>
              </a:pPr>
              <a:t>‹#›</a:t>
            </a:fld>
            <a:endParaRPr lang="en-GB" sz="900" b="0" dirty="0">
              <a:solidFill>
                <a:schemeClr val="bg1">
                  <a:lumMod val="5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13836710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1219444" rtl="0" eaLnBrk="1" latinLnBrk="0" hangingPunct="1">
        <a:spcBef>
          <a:spcPct val="0"/>
        </a:spcBef>
        <a:buNone/>
        <a:defRPr sz="5900" kern="1200">
          <a:solidFill>
            <a:schemeClr val="bg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794"/>
            <a:ext cx="12192000" cy="6858000"/>
          </a:xfrm>
          <a:prstGeom prst="rect">
            <a:avLst/>
          </a:prstGeom>
        </p:spPr>
      </p:pic>
      <p:grpSp>
        <p:nvGrpSpPr>
          <p:cNvPr id="3" name="组合 2"/>
          <p:cNvGrpSpPr/>
          <p:nvPr userDrawn="1"/>
        </p:nvGrpSpPr>
        <p:grpSpPr>
          <a:xfrm>
            <a:off x="737805" y="3518130"/>
            <a:ext cx="4778680" cy="2048106"/>
            <a:chOff x="1896389" y="2298415"/>
            <a:chExt cx="4778680" cy="2048105"/>
          </a:xfrm>
        </p:grpSpPr>
        <p:sp>
          <p:nvSpPr>
            <p:cNvPr id="10" name="TextBox 6"/>
            <p:cNvSpPr txBox="1"/>
            <p:nvPr userDrawn="1"/>
          </p:nvSpPr>
          <p:spPr>
            <a:xfrm>
              <a:off x="2066557" y="3146182"/>
              <a:ext cx="4608512" cy="1200338"/>
            </a:xfrm>
            <a:prstGeom prst="rect">
              <a:avLst/>
            </a:prstGeom>
            <a:noFill/>
          </p:spPr>
          <p:txBody>
            <a:bodyPr wrap="square" lIns="91450" tIns="45725" rIns="91450" bIns="45725">
              <a:spAutoFit/>
            </a:bodyPr>
            <a:lstStyle/>
            <a:p>
              <a:pPr algn="l">
                <a:defRPr/>
              </a:pPr>
              <a:r>
                <a:rPr lang="en-US" altLang="zh-CN" sz="900" b="1" dirty="0">
                  <a:solidFill>
                    <a:schemeClr val="bg1">
                      <a:lumMod val="75000"/>
                    </a:schemeClr>
                  </a:solidFill>
                </a:rPr>
                <a:t>Copyright©2016 Huawei Technologies Co., Ltd. All Rights Reserved.</a:t>
              </a:r>
            </a:p>
            <a:p>
              <a:pPr algn="l">
                <a:defRPr/>
              </a:pPr>
              <a:r>
                <a:rPr lang="en-US" altLang="zh-CN" sz="900" dirty="0">
                  <a:solidFill>
                    <a:schemeClr val="bg1">
                      <a:lumMod val="7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bg1">
                    <a:lumMod val="75000"/>
                  </a:schemeClr>
                </a:solidFill>
              </a:endParaRPr>
            </a:p>
          </p:txBody>
        </p:sp>
        <p:sp>
          <p:nvSpPr>
            <p:cNvPr id="11" name="TextBox 6"/>
            <p:cNvSpPr txBox="1"/>
            <p:nvPr userDrawn="1"/>
          </p:nvSpPr>
          <p:spPr>
            <a:xfrm>
              <a:off x="1896389" y="2298415"/>
              <a:ext cx="2873864" cy="677119"/>
            </a:xfrm>
            <a:prstGeom prst="rect">
              <a:avLst/>
            </a:prstGeom>
            <a:noFill/>
          </p:spPr>
          <p:txBody>
            <a:bodyPr wrap="square" lIns="91450" tIns="45725" rIns="91450" bIns="45725">
              <a:spAutoFit/>
            </a:bodyPr>
            <a:lstStyle/>
            <a:p>
              <a:pPr algn="ctr">
                <a:defRPr/>
              </a:pPr>
              <a:r>
                <a:rPr lang="en-US" altLang="zh-CN" sz="3800" dirty="0">
                  <a:solidFill>
                    <a:schemeClr val="bg1">
                      <a:lumMod val="75000"/>
                    </a:schemeClr>
                  </a:solidFill>
                </a:rPr>
                <a:t>Thank You.</a:t>
              </a:r>
              <a:endParaRPr lang="zh-CN" altLang="zh-CN" sz="3800" dirty="0">
                <a:solidFill>
                  <a:schemeClr val="bg1">
                    <a:lumMod val="75000"/>
                  </a:schemeClr>
                </a:solidFill>
              </a:endParaRPr>
            </a:p>
          </p:txBody>
        </p:sp>
      </p:gr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k@tdaily.r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chart" Target="../charts/chart5.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7" name="副标题 4"/>
          <p:cNvSpPr>
            <a:spLocks noGrp="1"/>
          </p:cNvSpPr>
          <p:nvPr>
            <p:ph type="subTitle" idx="1"/>
          </p:nvPr>
        </p:nvSpPr>
        <p:spPr>
          <a:xfrm>
            <a:off x="5681336" y="3580675"/>
            <a:ext cx="5960867" cy="2657431"/>
          </a:xfrm>
        </p:spPr>
        <p:txBody>
          <a:bodyPr>
            <a:normAutofit fontScale="92500" lnSpcReduction="10000"/>
          </a:bodyPr>
          <a:lstStyle/>
          <a:p>
            <a:endParaRPr lang="en-US" altLang="zh-CN" dirty="0">
              <a:latin typeface="Manrope" pitchFamily="2" charset="0"/>
            </a:endParaRPr>
          </a:p>
          <a:p>
            <a:endParaRPr lang="en-US" altLang="zh-CN" dirty="0">
              <a:latin typeface="Manrope" pitchFamily="2" charset="0"/>
            </a:endParaRPr>
          </a:p>
          <a:p>
            <a:endParaRPr lang="en-US" altLang="zh-CN" dirty="0">
              <a:latin typeface="Manrope" pitchFamily="2" charset="0"/>
            </a:endParaRPr>
          </a:p>
          <a:p>
            <a:endParaRPr lang="en-US" altLang="zh-CN" dirty="0">
              <a:latin typeface="Manrope" pitchFamily="2" charset="0"/>
            </a:endParaRPr>
          </a:p>
          <a:p>
            <a:pPr algn="r"/>
            <a:r>
              <a:rPr lang="ru-RU" altLang="zh-CN" dirty="0">
                <a:latin typeface="Manrope" pitchFamily="2" charset="0"/>
              </a:rPr>
              <a:t>Денис Кусков, </a:t>
            </a:r>
          </a:p>
          <a:p>
            <a:pPr algn="r"/>
            <a:r>
              <a:rPr lang="ru-RU" altLang="zh-CN" dirty="0">
                <a:latin typeface="Manrope" pitchFamily="2" charset="0"/>
              </a:rPr>
              <a:t>генеральный директор </a:t>
            </a:r>
            <a:endParaRPr lang="en-US" altLang="zh-CN" dirty="0">
              <a:latin typeface="Manrope" pitchFamily="2" charset="0"/>
            </a:endParaRPr>
          </a:p>
          <a:p>
            <a:pPr algn="r"/>
            <a:r>
              <a:rPr lang="ru-RU" altLang="zh-CN" dirty="0">
                <a:latin typeface="Manrope" pitchFamily="2" charset="0"/>
              </a:rPr>
              <a:t>ИАА </a:t>
            </a:r>
            <a:r>
              <a:rPr lang="en-US" altLang="zh-CN" dirty="0">
                <a:latin typeface="Manrope" pitchFamily="2" charset="0"/>
              </a:rPr>
              <a:t>TelecomDaily</a:t>
            </a:r>
            <a:endParaRPr lang="zh-CN" altLang="en-US" dirty="0">
              <a:latin typeface="Manrope" pitchFamily="2" charset="0"/>
            </a:endParaRPr>
          </a:p>
        </p:txBody>
      </p:sp>
      <p:sp>
        <p:nvSpPr>
          <p:cNvPr id="2" name="TextBox 1">
            <a:extLst>
              <a:ext uri="{FF2B5EF4-FFF2-40B4-BE49-F238E27FC236}">
                <a16:creationId xmlns:a16="http://schemas.microsoft.com/office/drawing/2014/main" id="{DA0EC035-1AC5-4AB2-95B2-C7BFC6C616EA}"/>
              </a:ext>
            </a:extLst>
          </p:cNvPr>
          <p:cNvSpPr txBox="1"/>
          <p:nvPr/>
        </p:nvSpPr>
        <p:spPr>
          <a:xfrm>
            <a:off x="1417067" y="2133650"/>
            <a:ext cx="9289032" cy="1938992"/>
          </a:xfrm>
          <a:prstGeom prst="rect">
            <a:avLst/>
          </a:prstGeom>
          <a:noFill/>
        </p:spPr>
        <p:txBody>
          <a:bodyPr wrap="square" rtlCol="0">
            <a:spAutoFit/>
          </a:bodyPr>
          <a:lstStyle/>
          <a:p>
            <a:pPr algn="ctr"/>
            <a:r>
              <a:rPr lang="ru-RU" sz="6000" dirty="0">
                <a:solidFill>
                  <a:schemeClr val="bg1"/>
                </a:solidFill>
              </a:rPr>
              <a:t>Главные тренды телеком-рынка 2020 </a:t>
            </a:r>
          </a:p>
        </p:txBody>
      </p:sp>
      <p:pic>
        <p:nvPicPr>
          <p:cNvPr id="3" name="Рисунок 2" descr="Изображение выглядит как рисунок&#10;&#10;Автоматически созданное описание">
            <a:extLst>
              <a:ext uri="{FF2B5EF4-FFF2-40B4-BE49-F238E27FC236}">
                <a16:creationId xmlns:a16="http://schemas.microsoft.com/office/drawing/2014/main" id="{9C55D400-A204-43D3-8287-3145EAFEC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029" y="4437906"/>
            <a:ext cx="3672408" cy="571556"/>
          </a:xfrm>
          <a:prstGeom prst="rect">
            <a:avLst/>
          </a:prstGeom>
        </p:spPr>
      </p:pic>
    </p:spTree>
    <p:extLst>
      <p:ext uri="{BB962C8B-B14F-4D97-AF65-F5344CB8AC3E}">
        <p14:creationId xmlns:p14="http://schemas.microsoft.com/office/powerpoint/2010/main" val="15876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dirty="0"/>
          </a:p>
        </p:txBody>
      </p:sp>
      <p:sp>
        <p:nvSpPr>
          <p:cNvPr id="8" name="Заголовок 3">
            <a:extLst>
              <a:ext uri="{FF2B5EF4-FFF2-40B4-BE49-F238E27FC236}">
                <a16:creationId xmlns:a16="http://schemas.microsoft.com/office/drawing/2014/main" id="{EA4F4AFE-10DE-4546-8635-81D10D82E9F9}"/>
              </a:ext>
            </a:extLst>
          </p:cNvPr>
          <p:cNvSpPr txBox="1">
            <a:spLocks/>
          </p:cNvSpPr>
          <p:nvPr/>
        </p:nvSpPr>
        <p:spPr>
          <a:xfrm>
            <a:off x="816619" y="210152"/>
            <a:ext cx="10848000" cy="842584"/>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ДИНАМИКА РЫНКА ОНЛАЙН-ВИДЕО СЕРВИСОВ </a:t>
            </a:r>
          </a:p>
          <a:p>
            <a:pPr algn="r"/>
            <a:r>
              <a:rPr lang="ru-RU" sz="2000" dirty="0"/>
              <a:t>(млн рублей без НДС)</a:t>
            </a:r>
          </a:p>
        </p:txBody>
      </p:sp>
      <p:graphicFrame>
        <p:nvGraphicFramePr>
          <p:cNvPr id="10" name="Объект 7">
            <a:extLst>
              <a:ext uri="{FF2B5EF4-FFF2-40B4-BE49-F238E27FC236}">
                <a16:creationId xmlns:a16="http://schemas.microsoft.com/office/drawing/2014/main" id="{3730A700-6F03-4951-B167-2F9878FEE31D}"/>
              </a:ext>
            </a:extLst>
          </p:cNvPr>
          <p:cNvGraphicFramePr>
            <a:graphicFrameLocks/>
          </p:cNvGraphicFramePr>
          <p:nvPr>
            <p:extLst>
              <p:ext uri="{D42A27DB-BD31-4B8C-83A1-F6EECF244321}">
                <p14:modId xmlns:p14="http://schemas.microsoft.com/office/powerpoint/2010/main" val="1585805424"/>
              </p:ext>
            </p:extLst>
          </p:nvPr>
        </p:nvGraphicFramePr>
        <p:xfrm>
          <a:off x="1483492" y="1115037"/>
          <a:ext cx="9037635" cy="5197652"/>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31AA2A82-9E3F-4ED1-A522-285A124CE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338024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graphicFrame>
        <p:nvGraphicFramePr>
          <p:cNvPr id="7" name="Объект 12">
            <a:extLst>
              <a:ext uri="{FF2B5EF4-FFF2-40B4-BE49-F238E27FC236}">
                <a16:creationId xmlns:a16="http://schemas.microsoft.com/office/drawing/2014/main" id="{9C9FD5E9-4ACC-43CA-B47A-F10AFF128851}"/>
              </a:ext>
            </a:extLst>
          </p:cNvPr>
          <p:cNvGraphicFramePr>
            <a:graphicFrameLocks/>
          </p:cNvGraphicFramePr>
          <p:nvPr>
            <p:extLst>
              <p:ext uri="{D42A27DB-BD31-4B8C-83A1-F6EECF244321}">
                <p14:modId xmlns:p14="http://schemas.microsoft.com/office/powerpoint/2010/main" val="1127458309"/>
              </p:ext>
            </p:extLst>
          </p:nvPr>
        </p:nvGraphicFramePr>
        <p:xfrm>
          <a:off x="667125" y="1164299"/>
          <a:ext cx="9720015" cy="5323582"/>
        </p:xfrm>
        <a:graphic>
          <a:graphicData uri="http://schemas.openxmlformats.org/drawingml/2006/chart">
            <c:chart xmlns:c="http://schemas.openxmlformats.org/drawingml/2006/chart" xmlns:r="http://schemas.openxmlformats.org/officeDocument/2006/relationships" r:id="rId2"/>
          </a:graphicData>
        </a:graphic>
      </p:graphicFrame>
      <p:sp>
        <p:nvSpPr>
          <p:cNvPr id="8" name="Заголовок 1">
            <a:extLst>
              <a:ext uri="{FF2B5EF4-FFF2-40B4-BE49-F238E27FC236}">
                <a16:creationId xmlns:a16="http://schemas.microsoft.com/office/drawing/2014/main" id="{D8D999F6-13FA-4DBB-94FD-3F573E48CD0B}"/>
              </a:ext>
            </a:extLst>
          </p:cNvPr>
          <p:cNvSpPr txBox="1">
            <a:spLocks/>
          </p:cNvSpPr>
          <p:nvPr/>
        </p:nvSpPr>
        <p:spPr>
          <a:xfrm>
            <a:off x="816619" y="210152"/>
            <a:ext cx="10848000" cy="842584"/>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ДОЛИ ОНЛАЙН-КИНОТЕАТРОВ ПО ОБЩЕЙ ВЫРУЧКЕ</a:t>
            </a:r>
          </a:p>
        </p:txBody>
      </p:sp>
      <p:grpSp>
        <p:nvGrpSpPr>
          <p:cNvPr id="9" name="Группа 8">
            <a:extLst>
              <a:ext uri="{FF2B5EF4-FFF2-40B4-BE49-F238E27FC236}">
                <a16:creationId xmlns:a16="http://schemas.microsoft.com/office/drawing/2014/main" id="{E56B29C9-629E-415B-A464-0840BD465AE8}"/>
              </a:ext>
            </a:extLst>
          </p:cNvPr>
          <p:cNvGrpSpPr/>
          <p:nvPr/>
        </p:nvGrpSpPr>
        <p:grpSpPr>
          <a:xfrm>
            <a:off x="9588388" y="2158108"/>
            <a:ext cx="798752" cy="1108923"/>
            <a:chOff x="95427" y="1494643"/>
            <a:chExt cx="635521" cy="720086"/>
          </a:xfrm>
        </p:grpSpPr>
        <p:sp>
          <p:nvSpPr>
            <p:cNvPr id="10" name="Выноска 2 7">
              <a:extLst>
                <a:ext uri="{FF2B5EF4-FFF2-40B4-BE49-F238E27FC236}">
                  <a16:creationId xmlns:a16="http://schemas.microsoft.com/office/drawing/2014/main" id="{BBA07945-CE3D-4F99-ADFA-F665802907AB}"/>
                </a:ext>
              </a:extLst>
            </p:cNvPr>
            <p:cNvSpPr/>
            <p:nvPr/>
          </p:nvSpPr>
          <p:spPr>
            <a:xfrm>
              <a:off x="95427" y="1494643"/>
              <a:ext cx="635521" cy="216026"/>
            </a:xfrm>
            <a:prstGeom prst="borderCallout2">
              <a:avLst>
                <a:gd name="adj1" fmla="val 53079"/>
                <a:gd name="adj2" fmla="val -7813"/>
                <a:gd name="adj3" fmla="val 53080"/>
                <a:gd name="adj4" fmla="val -39985"/>
                <a:gd name="adj5" fmla="val 271570"/>
                <a:gd name="adj6" fmla="val -191203"/>
              </a:avLst>
            </a:prstGeom>
            <a:noFill/>
            <a:ln cap="rnd">
              <a:solidFill>
                <a:schemeClr val="tx1">
                  <a:lumMod val="65000"/>
                  <a:lumOff val="35000"/>
                </a:schemeClr>
              </a:solidFill>
              <a:round/>
              <a:tailEnd type="ova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dirty="0">
                  <a:solidFill>
                    <a:schemeClr val="bg1"/>
                  </a:solidFill>
                  <a:latin typeface="Segoe UI Light" panose="020B0502040204020203" pitchFamily="34" charset="0"/>
                </a:rPr>
                <a:t>2018</a:t>
              </a:r>
            </a:p>
          </p:txBody>
        </p:sp>
        <p:sp>
          <p:nvSpPr>
            <p:cNvPr id="11" name="Выноска 2 8">
              <a:extLst>
                <a:ext uri="{FF2B5EF4-FFF2-40B4-BE49-F238E27FC236}">
                  <a16:creationId xmlns:a16="http://schemas.microsoft.com/office/drawing/2014/main" id="{3A935B6B-F6A4-46DA-8771-6D131222369D}"/>
                </a:ext>
              </a:extLst>
            </p:cNvPr>
            <p:cNvSpPr/>
            <p:nvPr/>
          </p:nvSpPr>
          <p:spPr>
            <a:xfrm>
              <a:off x="95427" y="1746673"/>
              <a:ext cx="635521" cy="216026"/>
            </a:xfrm>
            <a:prstGeom prst="borderCallout2">
              <a:avLst>
                <a:gd name="adj1" fmla="val 51819"/>
                <a:gd name="adj2" fmla="val -6663"/>
                <a:gd name="adj3" fmla="val 53711"/>
                <a:gd name="adj4" fmla="val -34826"/>
                <a:gd name="adj5" fmla="val 197813"/>
                <a:gd name="adj6" fmla="val -136495"/>
              </a:avLst>
            </a:prstGeom>
            <a:noFill/>
            <a:ln>
              <a:solidFill>
                <a:schemeClr val="tx1">
                  <a:lumMod val="65000"/>
                  <a:lumOff val="35000"/>
                </a:schemeClr>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dirty="0">
                  <a:solidFill>
                    <a:schemeClr val="bg1"/>
                  </a:solidFill>
                  <a:latin typeface="Segoe UI Light" panose="020B0502040204020203" pitchFamily="34" charset="0"/>
                </a:rPr>
                <a:t>2019</a:t>
              </a:r>
            </a:p>
          </p:txBody>
        </p:sp>
        <p:sp>
          <p:nvSpPr>
            <p:cNvPr id="12" name="Выноска 2 9">
              <a:extLst>
                <a:ext uri="{FF2B5EF4-FFF2-40B4-BE49-F238E27FC236}">
                  <a16:creationId xmlns:a16="http://schemas.microsoft.com/office/drawing/2014/main" id="{81616C8F-E864-455B-9D18-CD9F86575ED2}"/>
                </a:ext>
              </a:extLst>
            </p:cNvPr>
            <p:cNvSpPr/>
            <p:nvPr/>
          </p:nvSpPr>
          <p:spPr>
            <a:xfrm>
              <a:off x="95427" y="1998703"/>
              <a:ext cx="635521" cy="216026"/>
            </a:xfrm>
            <a:prstGeom prst="borderCallout2">
              <a:avLst>
                <a:gd name="adj1" fmla="val 48040"/>
                <a:gd name="adj2" fmla="val -8109"/>
                <a:gd name="adj3" fmla="val 47411"/>
                <a:gd name="adj4" fmla="val -30485"/>
                <a:gd name="adj5" fmla="val 123502"/>
                <a:gd name="adj6" fmla="val -93154"/>
              </a:avLst>
            </a:prstGeom>
            <a:noFill/>
            <a:ln>
              <a:solidFill>
                <a:schemeClr val="tx1">
                  <a:lumMod val="65000"/>
                  <a:lumOff val="35000"/>
                </a:schemeClr>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dirty="0">
                  <a:solidFill>
                    <a:schemeClr val="bg1"/>
                  </a:solidFill>
                  <a:latin typeface="Segoe UI Light" panose="020B0502040204020203" pitchFamily="34" charset="0"/>
                </a:rPr>
                <a:t>6м2020</a:t>
              </a:r>
            </a:p>
          </p:txBody>
        </p:sp>
      </p:grpSp>
      <p:graphicFrame>
        <p:nvGraphicFramePr>
          <p:cNvPr id="13" name="Таблица 12">
            <a:extLst>
              <a:ext uri="{FF2B5EF4-FFF2-40B4-BE49-F238E27FC236}">
                <a16:creationId xmlns:a16="http://schemas.microsoft.com/office/drawing/2014/main" id="{B1EBF179-094D-4C56-B723-68EBB5C71E3B}"/>
              </a:ext>
            </a:extLst>
          </p:cNvPr>
          <p:cNvGraphicFramePr>
            <a:graphicFrameLocks noGrp="1"/>
          </p:cNvGraphicFramePr>
          <p:nvPr>
            <p:extLst>
              <p:ext uri="{D42A27DB-BD31-4B8C-83A1-F6EECF244321}">
                <p14:modId xmlns:p14="http://schemas.microsoft.com/office/powerpoint/2010/main" val="1832113012"/>
              </p:ext>
            </p:extLst>
          </p:nvPr>
        </p:nvGraphicFramePr>
        <p:xfrm>
          <a:off x="8215502" y="4601754"/>
          <a:ext cx="3673153" cy="1871253"/>
        </p:xfrm>
        <a:graphic>
          <a:graphicData uri="http://schemas.openxmlformats.org/drawingml/2006/table">
            <a:tbl>
              <a:tblPr firstRow="1" firstCol="1" bandRow="1">
                <a:tableStyleId>{3B4B98B0-60AC-42C2-AFA5-B58CD77FA1E5}</a:tableStyleId>
              </a:tblPr>
              <a:tblGrid>
                <a:gridCol w="1334569">
                  <a:extLst>
                    <a:ext uri="{9D8B030D-6E8A-4147-A177-3AD203B41FA5}">
                      <a16:colId xmlns:a16="http://schemas.microsoft.com/office/drawing/2014/main" val="2891709048"/>
                    </a:ext>
                  </a:extLst>
                </a:gridCol>
                <a:gridCol w="779528">
                  <a:extLst>
                    <a:ext uri="{9D8B030D-6E8A-4147-A177-3AD203B41FA5}">
                      <a16:colId xmlns:a16="http://schemas.microsoft.com/office/drawing/2014/main" val="928205964"/>
                    </a:ext>
                  </a:extLst>
                </a:gridCol>
                <a:gridCol w="779528">
                  <a:extLst>
                    <a:ext uri="{9D8B030D-6E8A-4147-A177-3AD203B41FA5}">
                      <a16:colId xmlns:a16="http://schemas.microsoft.com/office/drawing/2014/main" val="2380808584"/>
                    </a:ext>
                  </a:extLst>
                </a:gridCol>
                <a:gridCol w="779528">
                  <a:extLst>
                    <a:ext uri="{9D8B030D-6E8A-4147-A177-3AD203B41FA5}">
                      <a16:colId xmlns:a16="http://schemas.microsoft.com/office/drawing/2014/main" val="1328353645"/>
                    </a:ext>
                  </a:extLst>
                </a:gridCol>
              </a:tblGrid>
              <a:tr h="207917">
                <a:tc>
                  <a:txBody>
                    <a:bodyPr/>
                    <a:lstStyle/>
                    <a:p>
                      <a:pPr algn="l" fontAlgn="b"/>
                      <a:r>
                        <a:rPr lang="ru-RU" sz="1000" b="1" i="0" u="none" strike="noStrike" dirty="0">
                          <a:solidFill>
                            <a:schemeClr val="tx1"/>
                          </a:solidFill>
                          <a:effectLst/>
                          <a:latin typeface="+mn-lt"/>
                        </a:rPr>
                        <a:t>ОСТАЛЬНЫЕ</a:t>
                      </a:r>
                    </a:p>
                  </a:txBody>
                  <a:tcPr marL="36000" marR="9525" marT="9525" marB="0" anchor="ctr"/>
                </a:tc>
                <a:tc>
                  <a:txBody>
                    <a:bodyPr/>
                    <a:lstStyle/>
                    <a:p>
                      <a:pPr algn="ctr" fontAlgn="b"/>
                      <a:r>
                        <a:rPr lang="ru-RU" sz="1000" b="1" i="0" u="none" strike="noStrike" dirty="0">
                          <a:solidFill>
                            <a:schemeClr val="tx1"/>
                          </a:solidFill>
                          <a:effectLst/>
                          <a:latin typeface="+mn-lt"/>
                        </a:rPr>
                        <a:t>2018</a:t>
                      </a:r>
                    </a:p>
                  </a:txBody>
                  <a:tcPr marL="9525" marR="9525" marT="9525" marB="0" anchor="ctr"/>
                </a:tc>
                <a:tc>
                  <a:txBody>
                    <a:bodyPr/>
                    <a:lstStyle/>
                    <a:p>
                      <a:pPr algn="ctr" fontAlgn="b"/>
                      <a:r>
                        <a:rPr lang="ru-RU" sz="1000" b="1" i="0" u="none" strike="noStrike">
                          <a:solidFill>
                            <a:schemeClr val="tx1"/>
                          </a:solidFill>
                          <a:effectLst/>
                          <a:latin typeface="+mn-lt"/>
                        </a:rPr>
                        <a:t>2019</a:t>
                      </a:r>
                    </a:p>
                  </a:txBody>
                  <a:tcPr marL="9525" marR="9525" marT="9525" marB="0" anchor="ctr"/>
                </a:tc>
                <a:tc>
                  <a:txBody>
                    <a:bodyPr/>
                    <a:lstStyle/>
                    <a:p>
                      <a:pPr algn="ctr" fontAlgn="b"/>
                      <a:r>
                        <a:rPr lang="ru-RU" sz="1000" b="1" i="0" u="none" strike="noStrike" dirty="0">
                          <a:solidFill>
                            <a:schemeClr val="tx1"/>
                          </a:solidFill>
                          <a:effectLst/>
                          <a:latin typeface="+mn-lt"/>
                        </a:rPr>
                        <a:t>6м2020</a:t>
                      </a:r>
                    </a:p>
                  </a:txBody>
                  <a:tcPr marL="9525" marR="9525" marT="9525" marB="0" anchor="ctr"/>
                </a:tc>
                <a:extLst>
                  <a:ext uri="{0D108BD9-81ED-4DB2-BD59-A6C34878D82A}">
                    <a16:rowId xmlns:a16="http://schemas.microsoft.com/office/drawing/2014/main" val="1230612856"/>
                  </a:ext>
                </a:extLst>
              </a:tr>
              <a:tr h="207917">
                <a:tc>
                  <a:txBody>
                    <a:bodyPr/>
                    <a:lstStyle/>
                    <a:p>
                      <a:pPr algn="l" fontAlgn="b"/>
                      <a:r>
                        <a:rPr lang="ru-RU" sz="1000" b="0" i="0" u="none" strike="noStrike" dirty="0">
                          <a:solidFill>
                            <a:schemeClr val="tx1"/>
                          </a:solidFill>
                          <a:effectLst/>
                          <a:latin typeface="+mj-lt"/>
                        </a:rPr>
                        <a:t>МТС ТВ</a:t>
                      </a:r>
                    </a:p>
                  </a:txBody>
                  <a:tcPr marL="36000" marR="9525" marT="9525" marB="0" anchor="ctr"/>
                </a:tc>
                <a:tc>
                  <a:txBody>
                    <a:bodyPr/>
                    <a:lstStyle/>
                    <a:p>
                      <a:pPr algn="ctr" fontAlgn="b"/>
                      <a:r>
                        <a:rPr lang="ru-RU" sz="1000" u="none" strike="noStrike" dirty="0">
                          <a:solidFill>
                            <a:schemeClr val="tx1"/>
                          </a:solidFill>
                          <a:effectLst/>
                          <a:latin typeface="+mn-lt"/>
                        </a:rPr>
                        <a:t>0,88%</a:t>
                      </a:r>
                      <a:endParaRPr lang="ru-RU" sz="1000" b="0" i="0" u="none" strike="noStrike" dirty="0">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0,74%</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dirty="0">
                          <a:solidFill>
                            <a:schemeClr val="tx1"/>
                          </a:solidFill>
                          <a:effectLst/>
                          <a:latin typeface="+mn-lt"/>
                        </a:rPr>
                        <a:t>0,66%</a:t>
                      </a:r>
                      <a:endParaRPr lang="ru-RU" sz="1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648454579"/>
                  </a:ext>
                </a:extLst>
              </a:tr>
              <a:tr h="207917">
                <a:tc>
                  <a:txBody>
                    <a:bodyPr/>
                    <a:lstStyle/>
                    <a:p>
                      <a:pPr algn="l" fontAlgn="b"/>
                      <a:r>
                        <a:rPr lang="en-US" sz="1000" b="0" i="0" u="none" strike="noStrike" dirty="0">
                          <a:solidFill>
                            <a:schemeClr val="tx1"/>
                          </a:solidFill>
                          <a:effectLst/>
                          <a:latin typeface="+mj-lt"/>
                        </a:rPr>
                        <a:t>Google Play</a:t>
                      </a:r>
                    </a:p>
                  </a:txBody>
                  <a:tcPr marL="36000" marR="9525" marT="9525" marB="0" anchor="ctr"/>
                </a:tc>
                <a:tc>
                  <a:txBody>
                    <a:bodyPr/>
                    <a:lstStyle/>
                    <a:p>
                      <a:pPr algn="ctr" fontAlgn="b"/>
                      <a:r>
                        <a:rPr lang="ru-RU" sz="1000" u="none" strike="noStrike">
                          <a:solidFill>
                            <a:schemeClr val="tx1"/>
                          </a:solidFill>
                          <a:effectLst/>
                          <a:latin typeface="+mn-lt"/>
                        </a:rPr>
                        <a:t>1,14%</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1,00%</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0,88%</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2702296556"/>
                  </a:ext>
                </a:extLst>
              </a:tr>
              <a:tr h="207917">
                <a:tc>
                  <a:txBody>
                    <a:bodyPr/>
                    <a:lstStyle/>
                    <a:p>
                      <a:pPr algn="l" fontAlgn="b"/>
                      <a:r>
                        <a:rPr lang="en-US" sz="1000" b="0" i="0" u="none" strike="noStrike" dirty="0" err="1">
                          <a:solidFill>
                            <a:schemeClr val="tx1"/>
                          </a:solidFill>
                          <a:effectLst/>
                          <a:latin typeface="+mj-lt"/>
                        </a:rPr>
                        <a:t>Tvigle</a:t>
                      </a:r>
                      <a:endParaRPr lang="en-US" sz="1000" b="0" i="0" u="none" strike="noStrike" dirty="0">
                        <a:solidFill>
                          <a:schemeClr val="tx1"/>
                        </a:solidFill>
                        <a:effectLst/>
                        <a:latin typeface="+mj-lt"/>
                      </a:endParaRPr>
                    </a:p>
                  </a:txBody>
                  <a:tcPr marL="36000" marR="9525" marT="9525" marB="0" anchor="ctr"/>
                </a:tc>
                <a:tc>
                  <a:txBody>
                    <a:bodyPr/>
                    <a:lstStyle/>
                    <a:p>
                      <a:pPr algn="ctr" fontAlgn="b"/>
                      <a:r>
                        <a:rPr lang="ru-RU" sz="1000" u="none" strike="noStrike">
                          <a:solidFill>
                            <a:schemeClr val="tx1"/>
                          </a:solidFill>
                          <a:effectLst/>
                          <a:latin typeface="+mn-lt"/>
                        </a:rPr>
                        <a:t>1,49%</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1,16%</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0,84%</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95393148"/>
                  </a:ext>
                </a:extLst>
              </a:tr>
              <a:tr h="207917">
                <a:tc>
                  <a:txBody>
                    <a:bodyPr/>
                    <a:lstStyle/>
                    <a:p>
                      <a:pPr algn="l" fontAlgn="b"/>
                      <a:r>
                        <a:rPr lang="ru-RU" sz="1000" b="0" i="0" u="none" strike="noStrike" dirty="0">
                          <a:solidFill>
                            <a:schemeClr val="tx1"/>
                          </a:solidFill>
                          <a:effectLst/>
                          <a:latin typeface="+mj-lt"/>
                        </a:rPr>
                        <a:t>ЭРТХ</a:t>
                      </a:r>
                    </a:p>
                  </a:txBody>
                  <a:tcPr marL="36000" marR="9525" marT="9525" marB="0" anchor="ctr"/>
                </a:tc>
                <a:tc>
                  <a:txBody>
                    <a:bodyPr/>
                    <a:lstStyle/>
                    <a:p>
                      <a:pPr algn="ctr" fontAlgn="b"/>
                      <a:r>
                        <a:rPr lang="ru-RU" sz="1000" u="none" strike="noStrike">
                          <a:solidFill>
                            <a:schemeClr val="tx1"/>
                          </a:solidFill>
                          <a:effectLst/>
                          <a:latin typeface="+mn-lt"/>
                        </a:rPr>
                        <a:t>0,42%</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0,38%</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0,33%</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2986002555"/>
                  </a:ext>
                </a:extLst>
              </a:tr>
              <a:tr h="207917">
                <a:tc>
                  <a:txBody>
                    <a:bodyPr/>
                    <a:lstStyle/>
                    <a:p>
                      <a:pPr algn="l" fontAlgn="b"/>
                      <a:r>
                        <a:rPr lang="ru-RU" sz="1000" b="0" i="0" u="none" strike="noStrike" dirty="0">
                          <a:solidFill>
                            <a:schemeClr val="tx1"/>
                          </a:solidFill>
                          <a:effectLst/>
                          <a:latin typeface="+mj-lt"/>
                        </a:rPr>
                        <a:t>Билайн ТВ</a:t>
                      </a:r>
                    </a:p>
                  </a:txBody>
                  <a:tcPr marL="36000" marR="9525" marT="9525" marB="0" anchor="ctr"/>
                </a:tc>
                <a:tc>
                  <a:txBody>
                    <a:bodyPr/>
                    <a:lstStyle/>
                    <a:p>
                      <a:pPr algn="ctr" fontAlgn="b"/>
                      <a:r>
                        <a:rPr lang="ru-RU" sz="1000" u="none" strike="noStrike">
                          <a:solidFill>
                            <a:schemeClr val="tx1"/>
                          </a:solidFill>
                          <a:effectLst/>
                          <a:latin typeface="+mn-lt"/>
                        </a:rPr>
                        <a:t>0,32%</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0,28%</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0,24%</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2519312199"/>
                  </a:ext>
                </a:extLst>
              </a:tr>
              <a:tr h="207917">
                <a:tc>
                  <a:txBody>
                    <a:bodyPr/>
                    <a:lstStyle/>
                    <a:p>
                      <a:pPr algn="l" fontAlgn="b"/>
                      <a:r>
                        <a:rPr lang="ru-RU" sz="1000" b="0" i="0" u="none" strike="noStrike" dirty="0">
                          <a:solidFill>
                            <a:schemeClr val="tx1"/>
                          </a:solidFill>
                          <a:effectLst/>
                          <a:latin typeface="+mj-lt"/>
                        </a:rPr>
                        <a:t>НТВ-Плюс Кино</a:t>
                      </a:r>
                    </a:p>
                  </a:txBody>
                  <a:tcPr marL="36000" marR="9525" marT="9525" marB="0" anchor="ctr"/>
                </a:tc>
                <a:tc>
                  <a:txBody>
                    <a:bodyPr/>
                    <a:lstStyle/>
                    <a:p>
                      <a:pPr algn="ctr" fontAlgn="b"/>
                      <a:r>
                        <a:rPr lang="ru-RU" sz="1000" u="none" strike="noStrike">
                          <a:solidFill>
                            <a:schemeClr val="tx1"/>
                          </a:solidFill>
                          <a:effectLst/>
                          <a:latin typeface="+mn-lt"/>
                        </a:rPr>
                        <a:t>0,16%</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0,19%</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0,18%</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1093329628"/>
                  </a:ext>
                </a:extLst>
              </a:tr>
              <a:tr h="207917">
                <a:tc>
                  <a:txBody>
                    <a:bodyPr/>
                    <a:lstStyle/>
                    <a:p>
                      <a:pPr algn="l" fontAlgn="b"/>
                      <a:r>
                        <a:rPr lang="ru-RU" sz="1000" b="0" i="0" u="none" strike="noStrike" dirty="0">
                          <a:solidFill>
                            <a:schemeClr val="tx1"/>
                          </a:solidFill>
                          <a:effectLst/>
                          <a:latin typeface="+mj-lt"/>
                        </a:rPr>
                        <a:t>Первый канал</a:t>
                      </a:r>
                    </a:p>
                  </a:txBody>
                  <a:tcPr marL="36000" marR="9525" marT="9525" marB="0" anchor="ctr"/>
                </a:tc>
                <a:tc>
                  <a:txBody>
                    <a:bodyPr/>
                    <a:lstStyle/>
                    <a:p>
                      <a:pPr algn="ctr" fontAlgn="b"/>
                      <a:r>
                        <a:rPr lang="ru-RU" sz="1000" u="none" strike="noStrike">
                          <a:solidFill>
                            <a:schemeClr val="tx1"/>
                          </a:solidFill>
                          <a:effectLst/>
                          <a:latin typeface="+mn-lt"/>
                        </a:rPr>
                        <a:t>0,14%</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0,17%</a:t>
                      </a:r>
                      <a:endParaRPr lang="ru-RU" sz="1000" b="0" i="0" u="none" strike="noStrike">
                        <a:solidFill>
                          <a:schemeClr val="tx1"/>
                        </a:solidFill>
                        <a:effectLst/>
                        <a:latin typeface="+mn-lt"/>
                      </a:endParaRPr>
                    </a:p>
                  </a:txBody>
                  <a:tcPr marL="9525" marR="9525" marT="9525" marB="0" anchor="ctr"/>
                </a:tc>
                <a:tc>
                  <a:txBody>
                    <a:bodyPr/>
                    <a:lstStyle/>
                    <a:p>
                      <a:pPr algn="ctr" fontAlgn="b"/>
                      <a:r>
                        <a:rPr lang="ru-RU" sz="1000" u="none" strike="noStrike">
                          <a:solidFill>
                            <a:schemeClr val="tx1"/>
                          </a:solidFill>
                          <a:effectLst/>
                          <a:latin typeface="+mn-lt"/>
                        </a:rPr>
                        <a:t>0,13%</a:t>
                      </a:r>
                      <a:endParaRPr lang="ru-RU" sz="1000" b="0" i="0" u="none" strike="noStrike">
                        <a:solidFill>
                          <a:schemeClr val="tx1"/>
                        </a:solidFill>
                        <a:effectLst/>
                        <a:latin typeface="+mn-lt"/>
                      </a:endParaRPr>
                    </a:p>
                  </a:txBody>
                  <a:tcPr marL="9525" marR="9525" marT="9525" marB="0" anchor="ctr"/>
                </a:tc>
                <a:extLst>
                  <a:ext uri="{0D108BD9-81ED-4DB2-BD59-A6C34878D82A}">
                    <a16:rowId xmlns:a16="http://schemas.microsoft.com/office/drawing/2014/main" val="3551262843"/>
                  </a:ext>
                </a:extLst>
              </a:tr>
              <a:tr h="207917">
                <a:tc>
                  <a:txBody>
                    <a:bodyPr/>
                    <a:lstStyle/>
                    <a:p>
                      <a:pPr algn="l" fontAlgn="b"/>
                      <a:r>
                        <a:rPr lang="en-US" sz="1000" b="0" i="0" u="none" strike="noStrike" dirty="0">
                          <a:solidFill>
                            <a:schemeClr val="tx1"/>
                          </a:solidFill>
                          <a:effectLst/>
                          <a:latin typeface="+mj-lt"/>
                        </a:rPr>
                        <a:t>TV1000play</a:t>
                      </a:r>
                    </a:p>
                  </a:txBody>
                  <a:tcPr marL="36000" marR="9525" marT="9525" marB="0" anchor="ctr"/>
                </a:tc>
                <a:tc>
                  <a:txBody>
                    <a:bodyPr/>
                    <a:lstStyle/>
                    <a:p>
                      <a:pPr algn="ctr" fontAlgn="b"/>
                      <a:r>
                        <a:rPr lang="ru-RU" sz="1000" u="none" strike="noStrike" dirty="0">
                          <a:solidFill>
                            <a:schemeClr val="tx1"/>
                          </a:solidFill>
                          <a:effectLst/>
                          <a:latin typeface="+mn-lt"/>
                        </a:rPr>
                        <a:t>0,05%</a:t>
                      </a:r>
                      <a:endParaRPr lang="ru-RU" sz="1000" b="0" i="0" u="none" strike="noStrike" dirty="0">
                        <a:solidFill>
                          <a:schemeClr val="tx1"/>
                        </a:solidFill>
                        <a:effectLst/>
                        <a:latin typeface="+mn-lt"/>
                      </a:endParaRPr>
                    </a:p>
                  </a:txBody>
                  <a:tcPr marL="9525" marR="9525" marT="9525" marB="0" anchor="ctr"/>
                </a:tc>
                <a:tc>
                  <a:txBody>
                    <a:bodyPr/>
                    <a:lstStyle/>
                    <a:p>
                      <a:pPr algn="ctr" fontAlgn="b"/>
                      <a:r>
                        <a:rPr lang="ru-RU" sz="1000" u="none" strike="noStrike" dirty="0">
                          <a:solidFill>
                            <a:schemeClr val="tx1"/>
                          </a:solidFill>
                          <a:effectLst/>
                          <a:latin typeface="+mn-lt"/>
                        </a:rPr>
                        <a:t>0,05%</a:t>
                      </a:r>
                      <a:endParaRPr lang="ru-RU" sz="1000" b="0" i="0" u="none" strike="noStrike" dirty="0">
                        <a:solidFill>
                          <a:schemeClr val="tx1"/>
                        </a:solidFill>
                        <a:effectLst/>
                        <a:latin typeface="+mn-lt"/>
                      </a:endParaRPr>
                    </a:p>
                  </a:txBody>
                  <a:tcPr marL="9525" marR="9525" marT="9525" marB="0" anchor="ctr"/>
                </a:tc>
                <a:tc>
                  <a:txBody>
                    <a:bodyPr/>
                    <a:lstStyle/>
                    <a:p>
                      <a:pPr algn="ctr" fontAlgn="b"/>
                      <a:r>
                        <a:rPr lang="ru-RU" sz="1000" u="none" strike="noStrike" dirty="0">
                          <a:solidFill>
                            <a:schemeClr val="tx1"/>
                          </a:solidFill>
                          <a:effectLst/>
                          <a:latin typeface="+mn-lt"/>
                        </a:rPr>
                        <a:t>0,05%</a:t>
                      </a:r>
                      <a:endParaRPr lang="ru-RU" sz="10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507739250"/>
                  </a:ext>
                </a:extLst>
              </a:tr>
            </a:tbl>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A09B1F35-A01A-4EFA-BD6A-136E3F598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84876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graphicFrame>
        <p:nvGraphicFramePr>
          <p:cNvPr id="7" name="Объект 7">
            <a:extLst>
              <a:ext uri="{FF2B5EF4-FFF2-40B4-BE49-F238E27FC236}">
                <a16:creationId xmlns:a16="http://schemas.microsoft.com/office/drawing/2014/main" id="{41169AB3-F532-4ED7-B566-33E1FE797566}"/>
              </a:ext>
            </a:extLst>
          </p:cNvPr>
          <p:cNvGraphicFramePr>
            <a:graphicFrameLocks/>
          </p:cNvGraphicFramePr>
          <p:nvPr>
            <p:extLst>
              <p:ext uri="{D42A27DB-BD31-4B8C-83A1-F6EECF244321}">
                <p14:modId xmlns:p14="http://schemas.microsoft.com/office/powerpoint/2010/main" val="2983750170"/>
              </p:ext>
            </p:extLst>
          </p:nvPr>
        </p:nvGraphicFramePr>
        <p:xfrm>
          <a:off x="3600450" y="1412875"/>
          <a:ext cx="8040688" cy="4748213"/>
        </p:xfrm>
        <a:graphic>
          <a:graphicData uri="http://schemas.openxmlformats.org/drawingml/2006/chart">
            <c:chart xmlns:c="http://schemas.openxmlformats.org/drawingml/2006/chart" xmlns:r="http://schemas.openxmlformats.org/officeDocument/2006/relationships" r:id="rId2"/>
          </a:graphicData>
        </a:graphic>
      </p:graphicFrame>
      <p:sp>
        <p:nvSpPr>
          <p:cNvPr id="8" name="Текст 2">
            <a:extLst>
              <a:ext uri="{FF2B5EF4-FFF2-40B4-BE49-F238E27FC236}">
                <a16:creationId xmlns:a16="http://schemas.microsoft.com/office/drawing/2014/main" id="{9E7DB5AA-154A-400D-930C-C44A479D6F68}"/>
              </a:ext>
            </a:extLst>
          </p:cNvPr>
          <p:cNvSpPr txBox="1">
            <a:spLocks/>
          </p:cNvSpPr>
          <p:nvPr/>
        </p:nvSpPr>
        <p:spPr>
          <a:xfrm>
            <a:off x="455342" y="2205658"/>
            <a:ext cx="3142762" cy="3529187"/>
          </a:xfrm>
          <a:prstGeom prst="rect">
            <a:avLst/>
          </a:prstGeom>
        </p:spPr>
        <p:txBody>
          <a:bodyPr vert="horz" wrap="square" lIns="72000" tIns="45720" rIns="72000" bIns="45720" numCol="1" anchor="t" anchorCtr="0" compatLnSpc="1">
            <a:prstTxWarp prst="textNoShape">
              <a:avLst/>
            </a:prstTxWarp>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spcBef>
                <a:spcPts val="600"/>
              </a:spcBef>
            </a:pPr>
            <a:r>
              <a:rPr lang="ru-RU" sz="1400" dirty="0">
                <a:solidFill>
                  <a:schemeClr val="tx1"/>
                </a:solidFill>
              </a:rPr>
              <a:t>Средние ежемесячные затраты в 2019 году в разрезе сервисов, рублей.</a:t>
            </a:r>
          </a:p>
          <a:p>
            <a:pPr>
              <a:spcBef>
                <a:spcPts val="600"/>
              </a:spcBef>
            </a:pPr>
            <a:r>
              <a:rPr lang="ru-RU" sz="1400" dirty="0">
                <a:solidFill>
                  <a:schemeClr val="tx1"/>
                </a:solidFill>
              </a:rPr>
              <a:t>В среднем пользователи (согласно опроса) тратят в месяц на услуги онлайн кинотеатров 308 рублей в месяц.</a:t>
            </a:r>
          </a:p>
          <a:p>
            <a:pPr>
              <a:spcBef>
                <a:spcPts val="600"/>
              </a:spcBef>
            </a:pPr>
            <a:r>
              <a:rPr lang="ru-RU" sz="1400" dirty="0">
                <a:solidFill>
                  <a:schemeClr val="tx1"/>
                </a:solidFill>
              </a:rPr>
              <a:t>На одно домохозяйство в РФ приходится порядка 1,33 подписок, причем в половине случаев вторая подписка - это подписка на </a:t>
            </a:r>
            <a:r>
              <a:rPr lang="ru-RU" sz="1400" dirty="0" err="1">
                <a:solidFill>
                  <a:schemeClr val="tx1"/>
                </a:solidFill>
              </a:rPr>
              <a:t>Амедиатеку</a:t>
            </a:r>
            <a:r>
              <a:rPr lang="ru-RU" sz="1400" dirty="0">
                <a:solidFill>
                  <a:schemeClr val="tx1"/>
                </a:solidFill>
              </a:rPr>
              <a:t> или </a:t>
            </a:r>
            <a:r>
              <a:rPr lang="en-US" sz="1400" dirty="0">
                <a:solidFill>
                  <a:schemeClr val="tx1"/>
                </a:solidFill>
              </a:rPr>
              <a:t>Netflix</a:t>
            </a:r>
            <a:r>
              <a:rPr lang="ru-RU" sz="1400" dirty="0">
                <a:solidFill>
                  <a:schemeClr val="tx1"/>
                </a:solidFill>
              </a:rPr>
              <a:t>.</a:t>
            </a:r>
          </a:p>
        </p:txBody>
      </p:sp>
      <p:sp>
        <p:nvSpPr>
          <p:cNvPr id="9" name="Заголовок 3">
            <a:extLst>
              <a:ext uri="{FF2B5EF4-FFF2-40B4-BE49-F238E27FC236}">
                <a16:creationId xmlns:a16="http://schemas.microsoft.com/office/drawing/2014/main" id="{1270A487-4DA0-4A6B-B7A4-1CF2C0171A1C}"/>
              </a:ext>
            </a:extLst>
          </p:cNvPr>
          <p:cNvSpPr txBox="1">
            <a:spLocks/>
          </p:cNvSpPr>
          <p:nvPr/>
        </p:nvSpPr>
        <p:spPr>
          <a:xfrm>
            <a:off x="816619" y="210152"/>
            <a:ext cx="10848000" cy="842584"/>
          </a:xfrm>
          <a:prstGeom prst="rect">
            <a:avLst/>
          </a:prstGeom>
          <a:solidFill>
            <a:schemeClr val="tx2"/>
          </a:solidFill>
        </p:spPr>
        <p:txBody>
          <a:bodyPr vert="horz" lIns="121944" tIns="60972" rIns="121944" bIns="60972" rtlCol="0" anchor="ct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СРЕДНИЕ ЗАТРАТЫ</a:t>
            </a:r>
          </a:p>
        </p:txBody>
      </p:sp>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B6497904-7795-45E4-BE50-DB83756F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15482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dirty="0"/>
          </a:p>
        </p:txBody>
      </p:sp>
      <p:sp>
        <p:nvSpPr>
          <p:cNvPr id="5" name="Текст 11">
            <a:extLst>
              <a:ext uri="{FF2B5EF4-FFF2-40B4-BE49-F238E27FC236}">
                <a16:creationId xmlns:a16="http://schemas.microsoft.com/office/drawing/2014/main" id="{16AB7A1D-E3F7-452F-B4AF-E98319E76C2D}"/>
              </a:ext>
            </a:extLst>
          </p:cNvPr>
          <p:cNvSpPr txBox="1">
            <a:spLocks/>
          </p:cNvSpPr>
          <p:nvPr/>
        </p:nvSpPr>
        <p:spPr>
          <a:xfrm>
            <a:off x="1007535" y="1412875"/>
            <a:ext cx="4800600" cy="647973"/>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Рост выручки, %</a:t>
            </a:r>
          </a:p>
        </p:txBody>
      </p:sp>
      <p:sp>
        <p:nvSpPr>
          <p:cNvPr id="6" name="Текст 10">
            <a:extLst>
              <a:ext uri="{FF2B5EF4-FFF2-40B4-BE49-F238E27FC236}">
                <a16:creationId xmlns:a16="http://schemas.microsoft.com/office/drawing/2014/main" id="{C5250D82-8B22-45DA-9DBE-3F5371B39DEA}"/>
              </a:ext>
            </a:extLst>
          </p:cNvPr>
          <p:cNvSpPr txBox="1">
            <a:spLocks/>
          </p:cNvSpPr>
          <p:nvPr/>
        </p:nvSpPr>
        <p:spPr>
          <a:xfrm>
            <a:off x="6384034" y="1412776"/>
            <a:ext cx="4800533" cy="648072"/>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Рост выручки</a:t>
            </a:r>
            <a:r>
              <a:rPr lang="en-US"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по </a:t>
            </a:r>
            <a:r>
              <a:rPr lang="en-US" sz="2800" dirty="0" err="1">
                <a:solidFill>
                  <a:schemeClr val="tx1"/>
                </a:solidFill>
                <a:latin typeface="Segoe UI" panose="020B0502040204020203" pitchFamily="34" charset="0"/>
                <a:ea typeface="Segoe UI" panose="020B0502040204020203" pitchFamily="34" charset="0"/>
                <a:cs typeface="Segoe UI" panose="020B0502040204020203" pitchFamily="34" charset="0"/>
              </a:rPr>
              <a:t>aVoD</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7" name="Заголовок 9">
            <a:extLst>
              <a:ext uri="{FF2B5EF4-FFF2-40B4-BE49-F238E27FC236}">
                <a16:creationId xmlns:a16="http://schemas.microsoft.com/office/drawing/2014/main" id="{09C2AA82-FD3B-477F-B6D1-7890E40B3BF9}"/>
              </a:ext>
            </a:extLst>
          </p:cNvPr>
          <p:cNvSpPr txBox="1">
            <a:spLocks/>
          </p:cNvSpPr>
          <p:nvPr/>
        </p:nvSpPr>
        <p:spPr>
          <a:xfrm>
            <a:off x="816619" y="210152"/>
            <a:ext cx="10848000" cy="734400"/>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ДИНАМИКА ВЫРУЧКИ ОНЛАЙН-КИНОТЕАТРОВ</a:t>
            </a:r>
          </a:p>
        </p:txBody>
      </p:sp>
      <p:graphicFrame>
        <p:nvGraphicFramePr>
          <p:cNvPr id="10" name="Объект 13">
            <a:extLst>
              <a:ext uri="{FF2B5EF4-FFF2-40B4-BE49-F238E27FC236}">
                <a16:creationId xmlns:a16="http://schemas.microsoft.com/office/drawing/2014/main" id="{B299AD95-531A-4118-8F68-15DF2C03D2C7}"/>
              </a:ext>
            </a:extLst>
          </p:cNvPr>
          <p:cNvGraphicFramePr>
            <a:graphicFrameLocks/>
          </p:cNvGraphicFramePr>
          <p:nvPr>
            <p:extLst>
              <p:ext uri="{D42A27DB-BD31-4B8C-83A1-F6EECF244321}">
                <p14:modId xmlns:p14="http://schemas.microsoft.com/office/powerpoint/2010/main" val="3406915769"/>
              </p:ext>
            </p:extLst>
          </p:nvPr>
        </p:nvGraphicFramePr>
        <p:xfrm>
          <a:off x="1008063" y="2133600"/>
          <a:ext cx="4800600" cy="417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Объект 14">
            <a:extLst>
              <a:ext uri="{FF2B5EF4-FFF2-40B4-BE49-F238E27FC236}">
                <a16:creationId xmlns:a16="http://schemas.microsoft.com/office/drawing/2014/main" id="{AFCB6369-466B-455E-9EDC-0C3ABE303A9A}"/>
              </a:ext>
            </a:extLst>
          </p:cNvPr>
          <p:cNvGraphicFramePr>
            <a:graphicFrameLocks/>
          </p:cNvGraphicFramePr>
          <p:nvPr>
            <p:extLst>
              <p:ext uri="{D42A27DB-BD31-4B8C-83A1-F6EECF244321}">
                <p14:modId xmlns:p14="http://schemas.microsoft.com/office/powerpoint/2010/main" val="2239316508"/>
              </p:ext>
            </p:extLst>
          </p:nvPr>
        </p:nvGraphicFramePr>
        <p:xfrm>
          <a:off x="6383338" y="2133600"/>
          <a:ext cx="4800600" cy="41751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55541231-86C0-4277-B42B-26E0EF0A0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10141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5" name="Текст 11">
            <a:extLst>
              <a:ext uri="{FF2B5EF4-FFF2-40B4-BE49-F238E27FC236}">
                <a16:creationId xmlns:a16="http://schemas.microsoft.com/office/drawing/2014/main" id="{8CEAB978-5677-4EF5-A420-752AAD282315}"/>
              </a:ext>
            </a:extLst>
          </p:cNvPr>
          <p:cNvSpPr txBox="1">
            <a:spLocks/>
          </p:cNvSpPr>
          <p:nvPr/>
        </p:nvSpPr>
        <p:spPr>
          <a:xfrm>
            <a:off x="1007535" y="1412875"/>
            <a:ext cx="5090052" cy="647973"/>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Рост выручки</a:t>
            </a:r>
            <a:r>
              <a:rPr lang="en-US"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по </a:t>
            </a:r>
            <a:r>
              <a:rPr lang="en-US" sz="2800" dirty="0" err="1">
                <a:solidFill>
                  <a:schemeClr val="tx1"/>
                </a:solidFill>
                <a:latin typeface="Segoe UI" panose="020B0502040204020203" pitchFamily="34" charset="0"/>
                <a:ea typeface="Segoe UI" panose="020B0502040204020203" pitchFamily="34" charset="0"/>
                <a:cs typeface="Segoe UI" panose="020B0502040204020203" pitchFamily="34" charset="0"/>
              </a:rPr>
              <a:t>tVoD+EST</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6" name="Текст 10">
            <a:extLst>
              <a:ext uri="{FF2B5EF4-FFF2-40B4-BE49-F238E27FC236}">
                <a16:creationId xmlns:a16="http://schemas.microsoft.com/office/drawing/2014/main" id="{75BA013E-1DAC-40E4-A162-D43AFF4667F3}"/>
              </a:ext>
            </a:extLst>
          </p:cNvPr>
          <p:cNvSpPr txBox="1">
            <a:spLocks/>
          </p:cNvSpPr>
          <p:nvPr/>
        </p:nvSpPr>
        <p:spPr>
          <a:xfrm>
            <a:off x="6384034" y="1412776"/>
            <a:ext cx="4800533" cy="648072"/>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Рост выручки</a:t>
            </a:r>
            <a:r>
              <a:rPr lang="en-US"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по </a:t>
            </a:r>
            <a:r>
              <a:rPr lang="en-US" sz="2800" dirty="0" err="1">
                <a:solidFill>
                  <a:schemeClr val="tx1"/>
                </a:solidFill>
                <a:latin typeface="Segoe UI" panose="020B0502040204020203" pitchFamily="34" charset="0"/>
                <a:ea typeface="Segoe UI" panose="020B0502040204020203" pitchFamily="34" charset="0"/>
                <a:cs typeface="Segoe UI" panose="020B0502040204020203" pitchFamily="34" charset="0"/>
              </a:rPr>
              <a:t>sVoD</a:t>
            </a:r>
            <a:r>
              <a:rPr lang="ru-RU" sz="28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7" name="Заголовок 9">
            <a:extLst>
              <a:ext uri="{FF2B5EF4-FFF2-40B4-BE49-F238E27FC236}">
                <a16:creationId xmlns:a16="http://schemas.microsoft.com/office/drawing/2014/main" id="{F65E8E40-78B7-4E75-921A-B09F2A00DE8E}"/>
              </a:ext>
            </a:extLst>
          </p:cNvPr>
          <p:cNvSpPr txBox="1">
            <a:spLocks/>
          </p:cNvSpPr>
          <p:nvPr/>
        </p:nvSpPr>
        <p:spPr>
          <a:xfrm>
            <a:off x="816619" y="210152"/>
            <a:ext cx="10848000" cy="734400"/>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ДИНАМИКА ВЫРУЧКИ ОНЛАЙН-КИНОТЕАТРОВ</a:t>
            </a:r>
          </a:p>
        </p:txBody>
      </p:sp>
      <p:graphicFrame>
        <p:nvGraphicFramePr>
          <p:cNvPr id="10" name="Объект 17">
            <a:extLst>
              <a:ext uri="{FF2B5EF4-FFF2-40B4-BE49-F238E27FC236}">
                <a16:creationId xmlns:a16="http://schemas.microsoft.com/office/drawing/2014/main" id="{41BC13EA-EC7C-48D3-BD6B-2D37F3FC9E84}"/>
              </a:ext>
            </a:extLst>
          </p:cNvPr>
          <p:cNvGraphicFramePr>
            <a:graphicFrameLocks/>
          </p:cNvGraphicFramePr>
          <p:nvPr>
            <p:extLst>
              <p:ext uri="{D42A27DB-BD31-4B8C-83A1-F6EECF244321}">
                <p14:modId xmlns:p14="http://schemas.microsoft.com/office/powerpoint/2010/main" val="2901863714"/>
              </p:ext>
            </p:extLst>
          </p:nvPr>
        </p:nvGraphicFramePr>
        <p:xfrm>
          <a:off x="1008064" y="2133600"/>
          <a:ext cx="4800600" cy="417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Объект 18">
            <a:extLst>
              <a:ext uri="{FF2B5EF4-FFF2-40B4-BE49-F238E27FC236}">
                <a16:creationId xmlns:a16="http://schemas.microsoft.com/office/drawing/2014/main" id="{3EA4E61A-76A8-4FD9-B7FC-CFB33B7C782B}"/>
              </a:ext>
            </a:extLst>
          </p:cNvPr>
          <p:cNvGraphicFramePr>
            <a:graphicFrameLocks/>
          </p:cNvGraphicFramePr>
          <p:nvPr>
            <p:extLst>
              <p:ext uri="{D42A27DB-BD31-4B8C-83A1-F6EECF244321}">
                <p14:modId xmlns:p14="http://schemas.microsoft.com/office/powerpoint/2010/main" val="1086453661"/>
              </p:ext>
            </p:extLst>
          </p:nvPr>
        </p:nvGraphicFramePr>
        <p:xfrm>
          <a:off x="6383338" y="2133600"/>
          <a:ext cx="4800600" cy="41751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7FB0343E-3F88-4B9A-B3C1-AE7E63B2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34799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7">
            <a:extLst>
              <a:ext uri="{FF2B5EF4-FFF2-40B4-BE49-F238E27FC236}">
                <a16:creationId xmlns:a16="http://schemas.microsoft.com/office/drawing/2014/main" id="{1A41C109-E584-482F-B98F-13A53029958A}"/>
              </a:ext>
            </a:extLst>
          </p:cNvPr>
          <p:cNvGraphicFramePr>
            <a:graphicFrameLocks/>
          </p:cNvGraphicFramePr>
          <p:nvPr>
            <p:extLst>
              <p:ext uri="{D42A27DB-BD31-4B8C-83A1-F6EECF244321}">
                <p14:modId xmlns:p14="http://schemas.microsoft.com/office/powerpoint/2010/main" val="710606154"/>
              </p:ext>
            </p:extLst>
          </p:nvPr>
        </p:nvGraphicFramePr>
        <p:xfrm>
          <a:off x="5089475" y="1385253"/>
          <a:ext cx="6030912"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Текст 5">
            <a:extLst>
              <a:ext uri="{FF2B5EF4-FFF2-40B4-BE49-F238E27FC236}">
                <a16:creationId xmlns:a16="http://schemas.microsoft.com/office/drawing/2014/main" id="{C2B6D254-96EA-48E6-B9DF-28E60394440F}"/>
              </a:ext>
            </a:extLst>
          </p:cNvPr>
          <p:cNvSpPr txBox="1">
            <a:spLocks/>
          </p:cNvSpPr>
          <p:nvPr/>
        </p:nvSpPr>
        <p:spPr>
          <a:xfrm>
            <a:off x="611188" y="1412776"/>
            <a:ext cx="4910335" cy="4753074"/>
          </a:xfrm>
          <a:prstGeom prst="rect">
            <a:avLst/>
          </a:prstGeom>
        </p:spPr>
        <p:txBody>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ru-RU" sz="2000" dirty="0">
                <a:solidFill>
                  <a:schemeClr val="tx1"/>
                </a:solidFill>
              </a:rPr>
              <a:t>Рынок «Умный дом» для физлиц с точки зрения Центра Управления Домом (ЦУД).</a:t>
            </a:r>
          </a:p>
          <a:p>
            <a:r>
              <a:rPr lang="ru-RU" sz="2000" dirty="0">
                <a:solidFill>
                  <a:schemeClr val="tx1"/>
                </a:solidFill>
              </a:rPr>
              <a:t>Безопасность – ЦУД это охранно-пожарная сигнализация (ОПС);</a:t>
            </a:r>
          </a:p>
          <a:p>
            <a:r>
              <a:rPr lang="ru-RU" sz="2000" dirty="0">
                <a:solidFill>
                  <a:schemeClr val="tx1"/>
                </a:solidFill>
              </a:rPr>
              <a:t>Мультимедиа – ЦУД это голосовые колонки и системы </a:t>
            </a:r>
            <a:r>
              <a:rPr lang="ru-RU" sz="2000" dirty="0" err="1">
                <a:solidFill>
                  <a:schemeClr val="tx1"/>
                </a:solidFill>
              </a:rPr>
              <a:t>Мультирум</a:t>
            </a:r>
            <a:r>
              <a:rPr lang="ru-RU" sz="2000" dirty="0">
                <a:solidFill>
                  <a:schemeClr val="tx1"/>
                </a:solidFill>
              </a:rPr>
              <a:t>;</a:t>
            </a:r>
          </a:p>
          <a:p>
            <a:r>
              <a:rPr lang="ru-RU" sz="2000" dirty="0" err="1">
                <a:solidFill>
                  <a:schemeClr val="tx1"/>
                </a:solidFill>
              </a:rPr>
              <a:t>Энергоменеджмент</a:t>
            </a:r>
            <a:r>
              <a:rPr lang="ru-RU" sz="2000" dirty="0">
                <a:solidFill>
                  <a:schemeClr val="tx1"/>
                </a:solidFill>
              </a:rPr>
              <a:t> – ЦУД это АСУЗ;</a:t>
            </a:r>
          </a:p>
          <a:p>
            <a:r>
              <a:rPr lang="ru-RU" sz="2000" dirty="0">
                <a:solidFill>
                  <a:schemeClr val="tx1"/>
                </a:solidFill>
              </a:rPr>
              <a:t>Носимая электроника – ЦУД это чаще всего домашний ПК, где хранятся данные с носимых устройств.</a:t>
            </a:r>
          </a:p>
        </p:txBody>
      </p:sp>
      <p:sp>
        <p:nvSpPr>
          <p:cNvPr id="14" name="Заголовок 3">
            <a:extLst>
              <a:ext uri="{FF2B5EF4-FFF2-40B4-BE49-F238E27FC236}">
                <a16:creationId xmlns:a16="http://schemas.microsoft.com/office/drawing/2014/main" id="{815A77B2-C857-44B4-99E1-0A762163A0BA}"/>
              </a:ext>
            </a:extLst>
          </p:cNvPr>
          <p:cNvSpPr>
            <a:spLocks noGrp="1"/>
          </p:cNvSpPr>
          <p:nvPr>
            <p:ph type="ctrTitle"/>
          </p:nvPr>
        </p:nvSpPr>
        <p:spPr>
          <a:xfrm>
            <a:off x="612464" y="210152"/>
            <a:ext cx="8136000" cy="734572"/>
          </a:xfrm>
          <a:solidFill>
            <a:schemeClr val="tx2"/>
          </a:solidFill>
        </p:spPr>
        <p:txBody>
          <a:bodyPr/>
          <a:lstStyle/>
          <a:p>
            <a:r>
              <a:rPr lang="ru-RU" dirty="0"/>
              <a:t>Умный дом в сегменте </a:t>
            </a:r>
            <a:r>
              <a:rPr lang="en-US" dirty="0"/>
              <a:t>b2c</a:t>
            </a:r>
            <a:endParaRPr lang="ru-RU" dirty="0"/>
          </a:p>
        </p:txBody>
      </p:sp>
      <p:pic>
        <p:nvPicPr>
          <p:cNvPr id="2" name="Рисунок 1" descr="Изображение выглядит как рисунок&#10;&#10;Автоматически созданное описание">
            <a:extLst>
              <a:ext uri="{FF2B5EF4-FFF2-40B4-BE49-F238E27FC236}">
                <a16:creationId xmlns:a16="http://schemas.microsoft.com/office/drawing/2014/main" id="{89B6DDD5-20B0-47A7-A35D-9B1A3DC38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187427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5">
            <a:extLst>
              <a:ext uri="{FF2B5EF4-FFF2-40B4-BE49-F238E27FC236}">
                <a16:creationId xmlns:a16="http://schemas.microsoft.com/office/drawing/2014/main" id="{B7D560C3-581F-4043-889A-39A41A61F4B1}"/>
              </a:ext>
            </a:extLst>
          </p:cNvPr>
          <p:cNvGraphicFramePr>
            <a:graphicFrameLocks/>
          </p:cNvGraphicFramePr>
          <p:nvPr>
            <p:extLst>
              <p:ext uri="{D42A27DB-BD31-4B8C-83A1-F6EECF244321}">
                <p14:modId xmlns:p14="http://schemas.microsoft.com/office/powerpoint/2010/main" val="3569650296"/>
              </p:ext>
            </p:extLst>
          </p:nvPr>
        </p:nvGraphicFramePr>
        <p:xfrm>
          <a:off x="5449515" y="1388468"/>
          <a:ext cx="6030912"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2">
            <a:extLst>
              <a:ext uri="{FF2B5EF4-FFF2-40B4-BE49-F238E27FC236}">
                <a16:creationId xmlns:a16="http://schemas.microsoft.com/office/drawing/2014/main" id="{72D6A24C-BC94-49E2-9663-F87DC83BA27C}"/>
              </a:ext>
            </a:extLst>
          </p:cNvPr>
          <p:cNvSpPr txBox="1">
            <a:spLocks/>
          </p:cNvSpPr>
          <p:nvPr/>
        </p:nvSpPr>
        <p:spPr>
          <a:xfrm>
            <a:off x="611188" y="2687409"/>
            <a:ext cx="4622303" cy="4753074"/>
          </a:xfrm>
          <a:prstGeom prst="rect">
            <a:avLst/>
          </a:prstGeom>
        </p:spPr>
        <p:txBody>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ru-RU" sz="2000" dirty="0">
                <a:solidFill>
                  <a:schemeClr val="tx1"/>
                </a:solidFill>
              </a:rPr>
              <a:t>Самый крупный – в денежном выражении - сегмент рынка Умный дом </a:t>
            </a:r>
            <a:r>
              <a:rPr lang="en-US" sz="2000" dirty="0">
                <a:solidFill>
                  <a:schemeClr val="tx1"/>
                </a:solidFill>
              </a:rPr>
              <a:t>b2c</a:t>
            </a:r>
            <a:r>
              <a:rPr lang="ru-RU" sz="2000" dirty="0">
                <a:solidFill>
                  <a:schemeClr val="tx1"/>
                </a:solidFill>
              </a:rPr>
              <a:t>.</a:t>
            </a:r>
            <a:r>
              <a:rPr lang="en-US" sz="2000" dirty="0">
                <a:solidFill>
                  <a:schemeClr val="tx1"/>
                </a:solidFill>
              </a:rPr>
              <a:t> </a:t>
            </a:r>
            <a:endParaRPr lang="ru-RU" sz="2000" dirty="0">
              <a:solidFill>
                <a:schemeClr val="tx1"/>
              </a:solidFill>
            </a:endParaRPr>
          </a:p>
          <a:p>
            <a:r>
              <a:rPr lang="ru-RU" sz="2000" dirty="0">
                <a:solidFill>
                  <a:schemeClr val="tx1"/>
                </a:solidFill>
              </a:rPr>
              <a:t>Охват - более 2 млн домохозяйств.</a:t>
            </a:r>
          </a:p>
        </p:txBody>
      </p:sp>
      <p:sp>
        <p:nvSpPr>
          <p:cNvPr id="5" name="Заголовок 3">
            <a:extLst>
              <a:ext uri="{FF2B5EF4-FFF2-40B4-BE49-F238E27FC236}">
                <a16:creationId xmlns:a16="http://schemas.microsoft.com/office/drawing/2014/main" id="{52D8D13A-EE40-4621-B62F-4DFF10C55AE1}"/>
              </a:ext>
            </a:extLst>
          </p:cNvPr>
          <p:cNvSpPr>
            <a:spLocks noGrp="1"/>
          </p:cNvSpPr>
          <p:nvPr>
            <p:ph type="ctrTitle"/>
          </p:nvPr>
        </p:nvSpPr>
        <p:spPr>
          <a:xfrm>
            <a:off x="913011" y="722296"/>
            <a:ext cx="8136000" cy="734572"/>
          </a:xfrm>
          <a:solidFill>
            <a:schemeClr val="tx2"/>
          </a:solidFill>
        </p:spPr>
        <p:txBody>
          <a:bodyPr/>
          <a:lstStyle/>
          <a:p>
            <a:r>
              <a:rPr lang="ru-RU" dirty="0"/>
              <a:t>Безопасность</a:t>
            </a:r>
          </a:p>
        </p:txBody>
      </p:sp>
      <p:pic>
        <p:nvPicPr>
          <p:cNvPr id="2" name="Рисунок 1" descr="Изображение выглядит как рисунок&#10;&#10;Автоматически созданное описание">
            <a:extLst>
              <a:ext uri="{FF2B5EF4-FFF2-40B4-BE49-F238E27FC236}">
                <a16:creationId xmlns:a16="http://schemas.microsoft.com/office/drawing/2014/main" id="{B9386D86-3633-4F3A-B885-332FB13E50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296300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5">
            <a:extLst>
              <a:ext uri="{FF2B5EF4-FFF2-40B4-BE49-F238E27FC236}">
                <a16:creationId xmlns:a16="http://schemas.microsoft.com/office/drawing/2014/main" id="{277A3A6A-64FE-46FE-AE22-F579C2AAD505}"/>
              </a:ext>
            </a:extLst>
          </p:cNvPr>
          <p:cNvGraphicFramePr>
            <a:graphicFrameLocks/>
          </p:cNvGraphicFramePr>
          <p:nvPr>
            <p:extLst>
              <p:ext uri="{D42A27DB-BD31-4B8C-83A1-F6EECF244321}">
                <p14:modId xmlns:p14="http://schemas.microsoft.com/office/powerpoint/2010/main" val="1521655600"/>
              </p:ext>
            </p:extLst>
          </p:nvPr>
        </p:nvGraphicFramePr>
        <p:xfrm>
          <a:off x="5377507" y="1269554"/>
          <a:ext cx="6030912"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2">
            <a:extLst>
              <a:ext uri="{FF2B5EF4-FFF2-40B4-BE49-F238E27FC236}">
                <a16:creationId xmlns:a16="http://schemas.microsoft.com/office/drawing/2014/main" id="{B83BE31C-7FE9-47D3-A17C-EEE810F7C897}"/>
              </a:ext>
            </a:extLst>
          </p:cNvPr>
          <p:cNvSpPr txBox="1">
            <a:spLocks/>
          </p:cNvSpPr>
          <p:nvPr/>
        </p:nvSpPr>
        <p:spPr>
          <a:xfrm>
            <a:off x="612464" y="2853730"/>
            <a:ext cx="3902223" cy="4753074"/>
          </a:xfrm>
          <a:prstGeom prst="rect">
            <a:avLst/>
          </a:prstGeom>
        </p:spPr>
        <p:txBody>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ru-RU" sz="2000" dirty="0" err="1">
                <a:solidFill>
                  <a:schemeClr val="tx1"/>
                </a:solidFill>
              </a:rPr>
              <a:t>Мультирум</a:t>
            </a:r>
            <a:r>
              <a:rPr lang="ru-RU" sz="2000" dirty="0">
                <a:solidFill>
                  <a:schemeClr val="tx1"/>
                </a:solidFill>
              </a:rPr>
              <a:t> – многозонные видео – и аудиосистемы.</a:t>
            </a:r>
          </a:p>
        </p:txBody>
      </p:sp>
      <p:sp>
        <p:nvSpPr>
          <p:cNvPr id="5" name="Заголовок 3">
            <a:extLst>
              <a:ext uri="{FF2B5EF4-FFF2-40B4-BE49-F238E27FC236}">
                <a16:creationId xmlns:a16="http://schemas.microsoft.com/office/drawing/2014/main" id="{C56CFA71-A560-4952-BBAF-456A1B3D71CF}"/>
              </a:ext>
            </a:extLst>
          </p:cNvPr>
          <p:cNvSpPr>
            <a:spLocks noGrp="1"/>
          </p:cNvSpPr>
          <p:nvPr>
            <p:ph type="ctrTitle"/>
          </p:nvPr>
        </p:nvSpPr>
        <p:spPr>
          <a:xfrm>
            <a:off x="786756" y="1031736"/>
            <a:ext cx="8136000" cy="734572"/>
          </a:xfrm>
          <a:solidFill>
            <a:schemeClr val="tx2"/>
          </a:solidFill>
        </p:spPr>
        <p:txBody>
          <a:bodyPr/>
          <a:lstStyle/>
          <a:p>
            <a:r>
              <a:rPr lang="ru-RU" dirty="0"/>
              <a:t>Мультимедиа</a:t>
            </a:r>
          </a:p>
        </p:txBody>
      </p:sp>
      <p:pic>
        <p:nvPicPr>
          <p:cNvPr id="2" name="Рисунок 1" descr="Изображение выглядит как рисунок&#10;&#10;Автоматически созданное описание">
            <a:extLst>
              <a:ext uri="{FF2B5EF4-FFF2-40B4-BE49-F238E27FC236}">
                <a16:creationId xmlns:a16="http://schemas.microsoft.com/office/drawing/2014/main" id="{4BB57859-4EEF-4532-93DC-BBD2D436CE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8521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5">
            <a:extLst>
              <a:ext uri="{FF2B5EF4-FFF2-40B4-BE49-F238E27FC236}">
                <a16:creationId xmlns:a16="http://schemas.microsoft.com/office/drawing/2014/main" id="{45E4F317-B0E3-4878-8B4C-EAECFBAA02D7}"/>
              </a:ext>
            </a:extLst>
          </p:cNvPr>
          <p:cNvGraphicFramePr>
            <a:graphicFrameLocks/>
          </p:cNvGraphicFramePr>
          <p:nvPr>
            <p:extLst>
              <p:ext uri="{D42A27DB-BD31-4B8C-83A1-F6EECF244321}">
                <p14:modId xmlns:p14="http://schemas.microsoft.com/office/powerpoint/2010/main" val="2871562392"/>
              </p:ext>
            </p:extLst>
          </p:nvPr>
        </p:nvGraphicFramePr>
        <p:xfrm>
          <a:off x="5449515" y="1190737"/>
          <a:ext cx="6030912"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2">
            <a:extLst>
              <a:ext uri="{FF2B5EF4-FFF2-40B4-BE49-F238E27FC236}">
                <a16:creationId xmlns:a16="http://schemas.microsoft.com/office/drawing/2014/main" id="{94AE0B1A-63AC-4E12-9A91-3EC9A931A366}"/>
              </a:ext>
            </a:extLst>
          </p:cNvPr>
          <p:cNvSpPr txBox="1">
            <a:spLocks/>
          </p:cNvSpPr>
          <p:nvPr/>
        </p:nvSpPr>
        <p:spPr>
          <a:xfrm>
            <a:off x="739729" y="2316666"/>
            <a:ext cx="4123579" cy="4753074"/>
          </a:xfrm>
          <a:prstGeom prst="rect">
            <a:avLst/>
          </a:prstGeom>
        </p:spPr>
        <p:txBody>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ru-RU" sz="2000" dirty="0">
                <a:solidFill>
                  <a:schemeClr val="tx1"/>
                </a:solidFill>
              </a:rPr>
              <a:t>Комплексными системами (КС) управления «Умный дом» (аналог АСУЗ) в РФ охвачено порядка 15 </a:t>
            </a:r>
            <a:r>
              <a:rPr lang="ru-RU" sz="2000" dirty="0" err="1">
                <a:solidFill>
                  <a:schemeClr val="tx1"/>
                </a:solidFill>
              </a:rPr>
              <a:t>тыс</a:t>
            </a:r>
            <a:r>
              <a:rPr lang="ru-RU" sz="2000" dirty="0">
                <a:solidFill>
                  <a:schemeClr val="tx1"/>
                </a:solidFill>
              </a:rPr>
              <a:t> частных домов.</a:t>
            </a:r>
          </a:p>
        </p:txBody>
      </p:sp>
      <p:sp>
        <p:nvSpPr>
          <p:cNvPr id="5" name="Заголовок 3">
            <a:extLst>
              <a:ext uri="{FF2B5EF4-FFF2-40B4-BE49-F238E27FC236}">
                <a16:creationId xmlns:a16="http://schemas.microsoft.com/office/drawing/2014/main" id="{26DC35BE-7CEC-452E-81C7-EC6B53D01072}"/>
              </a:ext>
            </a:extLst>
          </p:cNvPr>
          <p:cNvSpPr>
            <a:spLocks noGrp="1"/>
          </p:cNvSpPr>
          <p:nvPr>
            <p:ph type="ctrTitle"/>
          </p:nvPr>
        </p:nvSpPr>
        <p:spPr>
          <a:xfrm>
            <a:off x="913011" y="781135"/>
            <a:ext cx="8136000" cy="734572"/>
          </a:xfrm>
          <a:solidFill>
            <a:schemeClr val="tx2"/>
          </a:solidFill>
        </p:spPr>
        <p:txBody>
          <a:bodyPr/>
          <a:lstStyle/>
          <a:p>
            <a:r>
              <a:rPr lang="ru-RU" dirty="0" err="1"/>
              <a:t>Энергоменеджмент</a:t>
            </a:r>
            <a:endParaRPr lang="ru-RU" dirty="0"/>
          </a:p>
        </p:txBody>
      </p:sp>
      <p:pic>
        <p:nvPicPr>
          <p:cNvPr id="2" name="Рисунок 1" descr="Изображение выглядит как рисунок&#10;&#10;Автоматически созданное описание">
            <a:extLst>
              <a:ext uri="{FF2B5EF4-FFF2-40B4-BE49-F238E27FC236}">
                <a16:creationId xmlns:a16="http://schemas.microsoft.com/office/drawing/2014/main" id="{1B5D1CBD-D0AE-49B4-A85B-DB3D15335C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177363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5">
            <a:extLst>
              <a:ext uri="{FF2B5EF4-FFF2-40B4-BE49-F238E27FC236}">
                <a16:creationId xmlns:a16="http://schemas.microsoft.com/office/drawing/2014/main" id="{294702C3-64EB-4D11-98D5-6DA5A9B26B36}"/>
              </a:ext>
            </a:extLst>
          </p:cNvPr>
          <p:cNvGraphicFramePr>
            <a:graphicFrameLocks/>
          </p:cNvGraphicFramePr>
          <p:nvPr>
            <p:extLst>
              <p:ext uri="{D42A27DB-BD31-4B8C-83A1-F6EECF244321}">
                <p14:modId xmlns:p14="http://schemas.microsoft.com/office/powerpoint/2010/main" val="1809796442"/>
              </p:ext>
            </p:extLst>
          </p:nvPr>
        </p:nvGraphicFramePr>
        <p:xfrm>
          <a:off x="5377507" y="1417637"/>
          <a:ext cx="6030912"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2">
            <a:extLst>
              <a:ext uri="{FF2B5EF4-FFF2-40B4-BE49-F238E27FC236}">
                <a16:creationId xmlns:a16="http://schemas.microsoft.com/office/drawing/2014/main" id="{FF6678EE-3061-4487-9096-624D63CBBC61}"/>
              </a:ext>
            </a:extLst>
          </p:cNvPr>
          <p:cNvSpPr txBox="1">
            <a:spLocks/>
          </p:cNvSpPr>
          <p:nvPr/>
        </p:nvSpPr>
        <p:spPr>
          <a:xfrm>
            <a:off x="612464" y="2997746"/>
            <a:ext cx="4262263" cy="4753074"/>
          </a:xfrm>
          <a:prstGeom prst="rect">
            <a:avLst/>
          </a:prstGeom>
        </p:spPr>
        <p:txBody>
          <a:bodyP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ru-RU" sz="2000" dirty="0">
                <a:solidFill>
                  <a:schemeClr val="tx1"/>
                </a:solidFill>
              </a:rPr>
              <a:t>По итогам 2019 год объем продаж носимой электроники превысил 5 млн единиц.</a:t>
            </a:r>
          </a:p>
        </p:txBody>
      </p:sp>
      <p:sp>
        <p:nvSpPr>
          <p:cNvPr id="5" name="Заголовок 3">
            <a:extLst>
              <a:ext uri="{FF2B5EF4-FFF2-40B4-BE49-F238E27FC236}">
                <a16:creationId xmlns:a16="http://schemas.microsoft.com/office/drawing/2014/main" id="{703035EB-5126-486A-9A1A-8EEA66C3C442}"/>
              </a:ext>
            </a:extLst>
          </p:cNvPr>
          <p:cNvSpPr>
            <a:spLocks noGrp="1"/>
          </p:cNvSpPr>
          <p:nvPr>
            <p:ph type="ctrTitle"/>
          </p:nvPr>
        </p:nvSpPr>
        <p:spPr>
          <a:xfrm>
            <a:off x="612464" y="937470"/>
            <a:ext cx="8136000" cy="734572"/>
          </a:xfrm>
          <a:solidFill>
            <a:schemeClr val="tx2"/>
          </a:solidFill>
        </p:spPr>
        <p:txBody>
          <a:bodyPr/>
          <a:lstStyle/>
          <a:p>
            <a:r>
              <a:rPr lang="ru-RU" dirty="0"/>
              <a:t>Носимая электроника</a:t>
            </a:r>
          </a:p>
        </p:txBody>
      </p:sp>
      <p:pic>
        <p:nvPicPr>
          <p:cNvPr id="2" name="Рисунок 1" descr="Изображение выглядит как рисунок&#10;&#10;Автоматически созданное описание">
            <a:extLst>
              <a:ext uri="{FF2B5EF4-FFF2-40B4-BE49-F238E27FC236}">
                <a16:creationId xmlns:a16="http://schemas.microsoft.com/office/drawing/2014/main" id="{B5218DBC-3DC4-46E3-9FC7-93B39E4CC8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414225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p:cNvSpPr txBox="1">
            <a:spLocks/>
          </p:cNvSpPr>
          <p:nvPr/>
        </p:nvSpPr>
        <p:spPr>
          <a:xfrm>
            <a:off x="669988" y="317539"/>
            <a:ext cx="11160000" cy="888392"/>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600" dirty="0">
                <a:latin typeface="Manrope" pitchFamily="2" charset="0"/>
              </a:rPr>
              <a:t>РЫНОК ШПД ПО ИТОГАМ </a:t>
            </a:r>
            <a:r>
              <a:rPr lang="en-US" sz="3600" dirty="0">
                <a:latin typeface="Manrope" pitchFamily="2" charset="0"/>
              </a:rPr>
              <a:t>1H 2020</a:t>
            </a:r>
          </a:p>
        </p:txBody>
      </p:sp>
      <p:sp>
        <p:nvSpPr>
          <p:cNvPr id="7" name="Подзаголовок 2"/>
          <p:cNvSpPr txBox="1">
            <a:spLocks/>
          </p:cNvSpPr>
          <p:nvPr/>
        </p:nvSpPr>
        <p:spPr>
          <a:xfrm>
            <a:off x="370401" y="1942734"/>
            <a:ext cx="3672408" cy="4312095"/>
          </a:xfrm>
          <a:prstGeom prst="rect">
            <a:avLst/>
          </a:prstGeom>
        </p:spPr>
        <p:txBody>
          <a:bodyPr vert="horz" lIns="121944" tIns="60972" rIns="121944" bIns="60972" rtlCol="0">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bg1"/>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endParaRPr lang="en-US" sz="2000" dirty="0">
              <a:solidFill>
                <a:schemeClr val="tx1"/>
              </a:solidFill>
              <a:latin typeface="Manrope" pitchFamily="2" charset="0"/>
            </a:endParaRPr>
          </a:p>
          <a:p>
            <a:r>
              <a:rPr lang="ru-RU" sz="2000" dirty="0">
                <a:solidFill>
                  <a:schemeClr val="tx1"/>
                </a:solidFill>
                <a:latin typeface="Manrope" pitchFamily="2" charset="0"/>
              </a:rPr>
              <a:t>Число абонентов по итогам второго квартала 2020 года выросло на 290 тыс. за квартал и достигло отметки в 33,79 млн. Проникновение услуг сохранилось на уровне 60%. </a:t>
            </a:r>
            <a:endParaRPr lang="en-US" sz="2000" dirty="0">
              <a:solidFill>
                <a:schemeClr val="tx1"/>
              </a:solidFill>
              <a:latin typeface="Manrope" pitchFamily="2" charset="0"/>
            </a:endParaRPr>
          </a:p>
          <a:p>
            <a:endParaRPr lang="en-US" sz="2000" dirty="0">
              <a:solidFill>
                <a:schemeClr val="tx1"/>
              </a:solidFill>
              <a:latin typeface="Manrope" pitchFamily="2" charset="0"/>
            </a:endParaRPr>
          </a:p>
          <a:p>
            <a:endParaRPr lang="ru-RU" sz="2000" dirty="0">
              <a:solidFill>
                <a:schemeClr val="tx1"/>
              </a:solidFill>
              <a:latin typeface="Manrope" pitchFamily="2" charset="0"/>
            </a:endParaRPr>
          </a:p>
        </p:txBody>
      </p:sp>
      <p:graphicFrame>
        <p:nvGraphicFramePr>
          <p:cNvPr id="8" name="Диаграмма 7">
            <a:extLst>
              <a:ext uri="{FF2B5EF4-FFF2-40B4-BE49-F238E27FC236}">
                <a16:creationId xmlns:a16="http://schemas.microsoft.com/office/drawing/2014/main" id="{DD7FDFD9-3257-4EE3-A7C3-B0D17BCA8F2B}"/>
              </a:ext>
            </a:extLst>
          </p:cNvPr>
          <p:cNvGraphicFramePr/>
          <p:nvPr>
            <p:extLst>
              <p:ext uri="{D42A27DB-BD31-4B8C-83A1-F6EECF244321}">
                <p14:modId xmlns:p14="http://schemas.microsoft.com/office/powerpoint/2010/main" val="2731311702"/>
              </p:ext>
            </p:extLst>
          </p:nvPr>
        </p:nvGraphicFramePr>
        <p:xfrm>
          <a:off x="3718054" y="1034635"/>
          <a:ext cx="8130117" cy="5420078"/>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3287ECEA-1A97-4BD3-AD41-A59DEA715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32523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971F80-A796-45DE-9DB9-174E2D8CF630}"/>
              </a:ext>
            </a:extLst>
          </p:cNvPr>
          <p:cNvSpPr txBox="1"/>
          <p:nvPr/>
        </p:nvSpPr>
        <p:spPr>
          <a:xfrm>
            <a:off x="768995" y="3316374"/>
            <a:ext cx="9145016" cy="2677656"/>
          </a:xfrm>
          <a:prstGeom prst="rect">
            <a:avLst/>
          </a:prstGeom>
          <a:noFill/>
        </p:spPr>
        <p:txBody>
          <a:bodyPr wrap="square" rtlCol="0">
            <a:spAutoFit/>
          </a:bodyPr>
          <a:lstStyle/>
          <a:p>
            <a:r>
              <a:rPr lang="ru-RU" dirty="0">
                <a:solidFill>
                  <a:schemeClr val="bg1"/>
                </a:solidFill>
              </a:rPr>
              <a:t>Спасибо за внимание!</a:t>
            </a:r>
          </a:p>
          <a:p>
            <a:endParaRPr lang="ru-RU" dirty="0">
              <a:solidFill>
                <a:schemeClr val="bg1"/>
              </a:solidFill>
            </a:endParaRPr>
          </a:p>
          <a:p>
            <a:endParaRPr lang="ru-RU" dirty="0">
              <a:solidFill>
                <a:schemeClr val="bg1"/>
              </a:solidFill>
            </a:endParaRPr>
          </a:p>
          <a:p>
            <a:endParaRPr lang="ru-RU" dirty="0">
              <a:solidFill>
                <a:schemeClr val="bg1"/>
              </a:solidFill>
            </a:endParaRPr>
          </a:p>
          <a:p>
            <a:r>
              <a:rPr lang="ru-RU" dirty="0">
                <a:solidFill>
                  <a:schemeClr val="bg1"/>
                </a:solidFill>
              </a:rPr>
              <a:t>Денис Кусков, генеральный директор ИАА </a:t>
            </a:r>
            <a:r>
              <a:rPr lang="en-US" dirty="0">
                <a:solidFill>
                  <a:schemeClr val="bg1"/>
                </a:solidFill>
              </a:rPr>
              <a:t>TelecomDaily </a:t>
            </a:r>
          </a:p>
          <a:p>
            <a:r>
              <a:rPr lang="en-US" dirty="0">
                <a:solidFill>
                  <a:schemeClr val="bg1"/>
                </a:solidFill>
                <a:hlinkClick r:id="rId2">
                  <a:extLst>
                    <a:ext uri="{A12FA001-AC4F-418D-AE19-62706E023703}">
                      <ahyp:hlinkClr xmlns:ahyp="http://schemas.microsoft.com/office/drawing/2018/hyperlinkcolor" val="tx"/>
                    </a:ext>
                  </a:extLst>
                </a:hlinkClick>
              </a:rPr>
              <a:t>dk@tdaily.ru</a:t>
            </a:r>
            <a:r>
              <a:rPr lang="en-US" dirty="0">
                <a:solidFill>
                  <a:schemeClr val="bg1"/>
                </a:solidFill>
              </a:rPr>
              <a:t> </a:t>
            </a:r>
          </a:p>
          <a:p>
            <a:r>
              <a:rPr lang="en-US" dirty="0">
                <a:solidFill>
                  <a:schemeClr val="bg1"/>
                </a:solidFill>
              </a:rPr>
              <a:t>+7 921 935-55-95</a:t>
            </a:r>
            <a:endParaRPr lang="ru-RU" dirty="0">
              <a:solidFill>
                <a:schemeClr val="bg1"/>
              </a:solidFill>
            </a:endParaRPr>
          </a:p>
        </p:txBody>
      </p:sp>
      <p:pic>
        <p:nvPicPr>
          <p:cNvPr id="9" name="Рисунок 8" descr="Изображение выглядит как рисунок&#10;&#10;Автоматически созданное описание">
            <a:extLst>
              <a:ext uri="{FF2B5EF4-FFF2-40B4-BE49-F238E27FC236}">
                <a16:creationId xmlns:a16="http://schemas.microsoft.com/office/drawing/2014/main" id="{7FC85E06-C002-46B9-BA95-798CEA6D8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62" y="3960690"/>
            <a:ext cx="4462438" cy="694512"/>
          </a:xfrm>
          <a:prstGeom prst="rect">
            <a:avLst/>
          </a:prstGeom>
        </p:spPr>
      </p:pic>
    </p:spTree>
    <p:extLst>
      <p:ext uri="{BB962C8B-B14F-4D97-AF65-F5344CB8AC3E}">
        <p14:creationId xmlns:p14="http://schemas.microsoft.com/office/powerpoint/2010/main" val="131403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tx2"/>
          </a:solidFill>
        </p:spPr>
        <p:txBody>
          <a:bodyPr/>
          <a:lstStyle/>
          <a:p>
            <a:r>
              <a:rPr lang="ru-RU" sz="3600" dirty="0">
                <a:latin typeface="Manrope" pitchFamily="2" charset="0"/>
              </a:rPr>
              <a:t>ГЛАВНЫЕ ТЕНДЕНЦИИ РОССИЙСКОГО РЫНКА ШПД</a:t>
            </a:r>
          </a:p>
        </p:txBody>
      </p:sp>
      <p:sp>
        <p:nvSpPr>
          <p:cNvPr id="3" name="Подзаголовок 2"/>
          <p:cNvSpPr>
            <a:spLocks noGrp="1"/>
          </p:cNvSpPr>
          <p:nvPr>
            <p:ph type="subTitle" idx="1"/>
          </p:nvPr>
        </p:nvSpPr>
        <p:spPr/>
        <p:txBody>
          <a:bodyPr>
            <a:normAutofit fontScale="47500" lnSpcReduction="20000"/>
          </a:bodyPr>
          <a:lstStyle/>
          <a:p>
            <a:endParaRPr lang="ru-RU" sz="2900" dirty="0">
              <a:solidFill>
                <a:schemeClr val="tx1"/>
              </a:solidFill>
              <a:latin typeface="Manrope" pitchFamily="2" charset="0"/>
            </a:endParaRPr>
          </a:p>
          <a:p>
            <a:pPr marL="342900" indent="-342900">
              <a:buFont typeface="Arial" panose="020B0604020202020204" pitchFamily="34" charset="0"/>
              <a:buChar char="•"/>
            </a:pPr>
            <a:r>
              <a:rPr lang="ru-RU" sz="4200" dirty="0">
                <a:solidFill>
                  <a:schemeClr val="tx1"/>
                </a:solidFill>
                <a:latin typeface="Manrope" pitchFamily="2" charset="0"/>
              </a:rPr>
              <a:t>Растущий интерес пользователей к услугам на фоне введения режима самоизоляции в регионах РФ с конца марта 2020 года привел к тому, что практически все крупные игроки показали прирост абонентской базы. </a:t>
            </a:r>
          </a:p>
          <a:p>
            <a:pPr marL="342900" indent="-342900">
              <a:buFont typeface="Arial" panose="020B0604020202020204" pitchFamily="34" charset="0"/>
              <a:buChar char="•"/>
            </a:pPr>
            <a:endParaRPr lang="ru-RU" sz="4200" dirty="0">
              <a:solidFill>
                <a:schemeClr val="tx1"/>
              </a:solidFill>
              <a:latin typeface="Manrope" pitchFamily="2" charset="0"/>
            </a:endParaRPr>
          </a:p>
          <a:p>
            <a:pPr marL="342900" indent="-342900">
              <a:buFont typeface="Arial" panose="020B0604020202020204" pitchFamily="34" charset="0"/>
              <a:buChar char="•"/>
            </a:pPr>
            <a:r>
              <a:rPr lang="ru-RU" sz="4200" dirty="0">
                <a:solidFill>
                  <a:schemeClr val="tx1"/>
                </a:solidFill>
                <a:latin typeface="Manrope" pitchFamily="2" charset="0"/>
              </a:rPr>
              <a:t>Больше всего новых подключений за квартал у «Ростелекома» (+117 тыс.) и МТС (+100 тыс.). «Ростелеком» продолжает наращивать абонентскую базу по оптическим технологиям доступа.</a:t>
            </a:r>
          </a:p>
          <a:p>
            <a:pPr marL="342900" indent="-342900">
              <a:buFont typeface="Arial" panose="020B0604020202020204" pitchFamily="34" charset="0"/>
              <a:buChar char="•"/>
            </a:pPr>
            <a:endParaRPr lang="ru-RU" sz="4200" dirty="0">
              <a:solidFill>
                <a:schemeClr val="tx1"/>
              </a:solidFill>
              <a:latin typeface="Manrope" pitchFamily="2" charset="0"/>
            </a:endParaRPr>
          </a:p>
          <a:p>
            <a:pPr marL="342900" indent="-342900">
              <a:buFont typeface="Arial" panose="020B0604020202020204" pitchFamily="34" charset="0"/>
              <a:buChar char="•"/>
            </a:pPr>
            <a:r>
              <a:rPr lang="ru-RU" sz="4200" dirty="0">
                <a:solidFill>
                  <a:schemeClr val="tx1"/>
                </a:solidFill>
                <a:latin typeface="Manrope" pitchFamily="2" charset="0"/>
              </a:rPr>
              <a:t>Несмотря на увеличившееся количество новых пользователей, операторам сложно обеспечить качественный, а не количественный прирост выручки от ШПД услуг. ARPU (средний чек) с одного контракта составил во втором квартале 2020 года 368 руб., что на 3 руб. больше, чем в первом. При этом рост ARPU незначительный и произошел в основном за счет перевода абонентов с архивных тарифных планов. </a:t>
            </a:r>
          </a:p>
          <a:p>
            <a:pPr marL="342900" indent="-342900">
              <a:buFont typeface="Arial" panose="020B0604020202020204" pitchFamily="34" charset="0"/>
              <a:buChar char="•"/>
            </a:pPr>
            <a:endParaRPr lang="ru-RU" sz="4200" dirty="0">
              <a:solidFill>
                <a:schemeClr val="tx1"/>
              </a:solidFill>
              <a:latin typeface="Manrope" pitchFamily="2" charset="0"/>
            </a:endParaRPr>
          </a:p>
          <a:p>
            <a:pPr marL="342900" indent="-342900">
              <a:buFont typeface="Arial" panose="020B0604020202020204" pitchFamily="34" charset="0"/>
              <a:buChar char="•"/>
            </a:pPr>
            <a:r>
              <a:rPr lang="ru-RU" sz="4200" dirty="0">
                <a:solidFill>
                  <a:schemeClr val="tx1"/>
                </a:solidFill>
                <a:latin typeface="Manrope" pitchFamily="2" charset="0"/>
              </a:rPr>
              <a:t>Хотя пандемия коронавируса нового типа </a:t>
            </a:r>
            <a:r>
              <a:rPr lang="ru-RU" sz="4200" dirty="0" err="1">
                <a:solidFill>
                  <a:schemeClr val="tx1"/>
                </a:solidFill>
                <a:latin typeface="Manrope" pitchFamily="2" charset="0"/>
              </a:rPr>
              <a:t>cтала</a:t>
            </a:r>
            <a:r>
              <a:rPr lang="ru-RU" sz="4200" dirty="0">
                <a:solidFill>
                  <a:schemeClr val="tx1"/>
                </a:solidFill>
                <a:latin typeface="Manrope" pitchFamily="2" charset="0"/>
              </a:rPr>
              <a:t> катализатором роста рынка проводного ШПД в России, который до этого стагнировал несколько кварталов подряд, едва ли он будет долгосрочным. Крупные города уже почти полностью обеспечены услугами ШПД. </a:t>
            </a:r>
          </a:p>
        </p:txBody>
      </p:sp>
      <p:pic>
        <p:nvPicPr>
          <p:cNvPr id="6" name="Рисунок 5" descr="Изображение выглядит как рисунок&#10;&#10;Автоматически созданное описание">
            <a:extLst>
              <a:ext uri="{FF2B5EF4-FFF2-40B4-BE49-F238E27FC236}">
                <a16:creationId xmlns:a16="http://schemas.microsoft.com/office/drawing/2014/main" id="{5A449B60-B2D2-453F-89D7-38C4FD1C1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17817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6" name="Заголовок 1"/>
          <p:cNvSpPr txBox="1">
            <a:spLocks/>
          </p:cNvSpPr>
          <p:nvPr/>
        </p:nvSpPr>
        <p:spPr>
          <a:xfrm>
            <a:off x="669988" y="317539"/>
            <a:ext cx="11160000" cy="888392"/>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endParaRPr lang="ru-RU" dirty="0">
              <a:latin typeface="Manrope" pitchFamily="2" charset="0"/>
            </a:endParaRPr>
          </a:p>
          <a:p>
            <a:r>
              <a:rPr lang="ru-RU" sz="3600" dirty="0">
                <a:latin typeface="Manrope" pitchFamily="2" charset="0"/>
              </a:rPr>
              <a:t>РЫНОК ШПД : ТОП-5 ИГРОКОВ</a:t>
            </a:r>
          </a:p>
          <a:p>
            <a:endParaRPr lang="ru-RU" dirty="0"/>
          </a:p>
        </p:txBody>
      </p:sp>
      <p:sp>
        <p:nvSpPr>
          <p:cNvPr id="7" name="Подзаголовок 2"/>
          <p:cNvSpPr txBox="1">
            <a:spLocks/>
          </p:cNvSpPr>
          <p:nvPr/>
        </p:nvSpPr>
        <p:spPr>
          <a:xfrm>
            <a:off x="332956" y="2124080"/>
            <a:ext cx="3672408" cy="4312095"/>
          </a:xfrm>
          <a:prstGeom prst="rect">
            <a:avLst/>
          </a:prstGeom>
        </p:spPr>
        <p:txBody>
          <a:bodyPr vert="horz" lIns="121944" tIns="60972" rIns="121944" bIns="60972" rtlCol="0">
            <a:normAutofit lnSpcReduction="10000"/>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bg1"/>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ru-RU" sz="2600" dirty="0">
                <a:solidFill>
                  <a:schemeClr val="tx1"/>
                </a:solidFill>
                <a:latin typeface="Manrope" pitchFamily="2" charset="0"/>
              </a:rPr>
              <a:t>Первая пятерка провайдеров ШПД по итогам второго квартала 2020 года осталась неизменной: «Ростелеком», «ЭР-Телеком», МТС, «Вымпелком» и ТТК. На них пришлось 71% всех российских пользователей. </a:t>
            </a:r>
          </a:p>
          <a:p>
            <a:endParaRPr lang="en-US" sz="3200" dirty="0">
              <a:solidFill>
                <a:schemeClr val="tx1"/>
              </a:solidFill>
              <a:latin typeface="Manrope" pitchFamily="2" charset="0"/>
            </a:endParaRPr>
          </a:p>
          <a:p>
            <a:endParaRPr lang="en-US" sz="2000" dirty="0">
              <a:solidFill>
                <a:schemeClr val="tx1"/>
              </a:solidFill>
              <a:latin typeface="Manrope" pitchFamily="2" charset="0"/>
            </a:endParaRPr>
          </a:p>
          <a:p>
            <a:endParaRPr lang="en-US" sz="2000" dirty="0">
              <a:solidFill>
                <a:schemeClr val="tx1"/>
              </a:solidFill>
              <a:latin typeface="Manrope" pitchFamily="2" charset="0"/>
            </a:endParaRPr>
          </a:p>
          <a:p>
            <a:endParaRPr lang="ru-RU" sz="2000" dirty="0">
              <a:solidFill>
                <a:schemeClr val="tx1"/>
              </a:solidFill>
              <a:latin typeface="Manrope" pitchFamily="2" charset="0"/>
            </a:endParaRPr>
          </a:p>
        </p:txBody>
      </p:sp>
      <p:graphicFrame>
        <p:nvGraphicFramePr>
          <p:cNvPr id="9" name="Диаграмма 8">
            <a:extLst>
              <a:ext uri="{FF2B5EF4-FFF2-40B4-BE49-F238E27FC236}">
                <a16:creationId xmlns:a16="http://schemas.microsoft.com/office/drawing/2014/main" id="{A8E9C992-0EF0-4CCE-8EE5-66C8941B275F}"/>
              </a:ext>
            </a:extLst>
          </p:cNvPr>
          <p:cNvGraphicFramePr/>
          <p:nvPr>
            <p:extLst>
              <p:ext uri="{D42A27DB-BD31-4B8C-83A1-F6EECF244321}">
                <p14:modId xmlns:p14="http://schemas.microsoft.com/office/powerpoint/2010/main" val="2489158893"/>
              </p:ext>
            </p:extLst>
          </p:nvPr>
        </p:nvGraphicFramePr>
        <p:xfrm>
          <a:off x="4228154" y="692695"/>
          <a:ext cx="7449434" cy="5420078"/>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98259185-6197-4E45-9B24-8287A4599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223917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tx2"/>
          </a:solidFill>
        </p:spPr>
        <p:txBody>
          <a:bodyPr/>
          <a:lstStyle/>
          <a:p>
            <a:br>
              <a:rPr lang="ru-RU" sz="3600" dirty="0">
                <a:latin typeface="Manrope" pitchFamily="2" charset="0"/>
              </a:rPr>
            </a:br>
            <a:r>
              <a:rPr lang="ru-RU" sz="3600" dirty="0">
                <a:latin typeface="Manrope" pitchFamily="2" charset="0"/>
              </a:rPr>
              <a:t>МОДЕЛИ СМОТРЕНИЯ ВИДЕО</a:t>
            </a:r>
            <a:br>
              <a:rPr lang="ru-RU" sz="3600" dirty="0">
                <a:latin typeface="Manrope" pitchFamily="2" charset="0"/>
              </a:rPr>
            </a:br>
            <a:endParaRPr lang="ru-RU" sz="3600" dirty="0">
              <a:latin typeface="Manrope" pitchFamily="2" charset="0"/>
            </a:endParaRPr>
          </a:p>
        </p:txBody>
      </p:sp>
      <p:graphicFrame>
        <p:nvGraphicFramePr>
          <p:cNvPr id="5" name="Объект 4">
            <a:extLst>
              <a:ext uri="{FF2B5EF4-FFF2-40B4-BE49-F238E27FC236}">
                <a16:creationId xmlns:a16="http://schemas.microsoft.com/office/drawing/2014/main" id="{2A9B9B1A-39B9-4F52-8F57-951FE935A7DE}"/>
              </a:ext>
            </a:extLst>
          </p:cNvPr>
          <p:cNvGraphicFramePr>
            <a:graphicFrameLocks/>
          </p:cNvGraphicFramePr>
          <p:nvPr>
            <p:extLst>
              <p:ext uri="{D42A27DB-BD31-4B8C-83A1-F6EECF244321}">
                <p14:modId xmlns:p14="http://schemas.microsoft.com/office/powerpoint/2010/main" val="3366749697"/>
              </p:ext>
            </p:extLst>
          </p:nvPr>
        </p:nvGraphicFramePr>
        <p:xfrm>
          <a:off x="1552765" y="1759968"/>
          <a:ext cx="10106148" cy="4393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57290304-C373-4018-B9BB-BCB74881D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76626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6" name="Заголовок 1"/>
          <p:cNvSpPr txBox="1">
            <a:spLocks/>
          </p:cNvSpPr>
          <p:nvPr/>
        </p:nvSpPr>
        <p:spPr>
          <a:xfrm>
            <a:off x="669988" y="317539"/>
            <a:ext cx="11160000" cy="888392"/>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endParaRPr lang="ru-RU" sz="3600" dirty="0">
              <a:latin typeface="Manrope" pitchFamily="2" charset="0"/>
            </a:endParaRPr>
          </a:p>
          <a:p>
            <a:r>
              <a:rPr lang="ru-RU" sz="3600" dirty="0">
                <a:latin typeface="Manrope" pitchFamily="2" charset="0"/>
              </a:rPr>
              <a:t>РЫНОК ПЛАТНОГО ТВ ПО ИТОГАМ </a:t>
            </a:r>
            <a:r>
              <a:rPr lang="en-US" sz="3600" dirty="0">
                <a:latin typeface="Manrope" pitchFamily="2" charset="0"/>
              </a:rPr>
              <a:t>1H 2020</a:t>
            </a:r>
          </a:p>
          <a:p>
            <a:endParaRPr lang="ru-RU" dirty="0"/>
          </a:p>
        </p:txBody>
      </p:sp>
      <p:sp>
        <p:nvSpPr>
          <p:cNvPr id="7" name="Подзаголовок 2"/>
          <p:cNvSpPr txBox="1">
            <a:spLocks/>
          </p:cNvSpPr>
          <p:nvPr/>
        </p:nvSpPr>
        <p:spPr>
          <a:xfrm>
            <a:off x="644236" y="1706507"/>
            <a:ext cx="2956319" cy="4312095"/>
          </a:xfrm>
          <a:prstGeom prst="rect">
            <a:avLst/>
          </a:prstGeom>
        </p:spPr>
        <p:txBody>
          <a:bodyPr vert="horz" lIns="121944" tIns="60972" rIns="121944" bIns="60972" rtlCol="0">
            <a:normAutofit lnSpcReduction="10000"/>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bg1"/>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ru-RU" sz="2800" dirty="0">
                <a:solidFill>
                  <a:schemeClr val="tx1"/>
                </a:solidFill>
                <a:latin typeface="Manrope" pitchFamily="2" charset="0"/>
              </a:rPr>
              <a:t>Количество абонентов платного ТВ в России по итогам второго квартала 2020 года выросло на 220 тыс. и достигло 44,332 млн домохозяйств.</a:t>
            </a:r>
            <a:endParaRPr lang="en-US" sz="2800" dirty="0">
              <a:solidFill>
                <a:schemeClr val="tx1"/>
              </a:solidFill>
              <a:latin typeface="Manrope" pitchFamily="2" charset="0"/>
            </a:endParaRPr>
          </a:p>
          <a:p>
            <a:endParaRPr lang="ru-RU" sz="2800" dirty="0">
              <a:solidFill>
                <a:schemeClr val="tx1"/>
              </a:solidFill>
              <a:latin typeface="Manrope" pitchFamily="2" charset="0"/>
            </a:endParaRPr>
          </a:p>
        </p:txBody>
      </p:sp>
      <p:graphicFrame>
        <p:nvGraphicFramePr>
          <p:cNvPr id="8" name="Диаграмма 7">
            <a:extLst>
              <a:ext uri="{FF2B5EF4-FFF2-40B4-BE49-F238E27FC236}">
                <a16:creationId xmlns:a16="http://schemas.microsoft.com/office/drawing/2014/main" id="{DD7FDFD9-3257-4EE3-A7C3-B0D17BCA8F2B}"/>
              </a:ext>
            </a:extLst>
          </p:cNvPr>
          <p:cNvGraphicFramePr/>
          <p:nvPr>
            <p:extLst>
              <p:ext uri="{D42A27DB-BD31-4B8C-83A1-F6EECF244321}">
                <p14:modId xmlns:p14="http://schemas.microsoft.com/office/powerpoint/2010/main" val="733999710"/>
              </p:ext>
            </p:extLst>
          </p:nvPr>
        </p:nvGraphicFramePr>
        <p:xfrm>
          <a:off x="3718054" y="1034635"/>
          <a:ext cx="8130117" cy="5420078"/>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D0B6387B-D7F9-4C43-BB12-494301195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42490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6" name="Заголовок 1"/>
          <p:cNvSpPr txBox="1">
            <a:spLocks/>
          </p:cNvSpPr>
          <p:nvPr/>
        </p:nvSpPr>
        <p:spPr>
          <a:xfrm>
            <a:off x="669988" y="317539"/>
            <a:ext cx="11160000" cy="888392"/>
          </a:xfrm>
          <a:prstGeom prst="rect">
            <a:avLst/>
          </a:prstGeom>
          <a:solidFill>
            <a:schemeClr val="tx2"/>
          </a:solidFill>
        </p:spPr>
        <p:txBody>
          <a:bodyPr vert="horz" lIns="121944" tIns="60972" rIns="121944" bIns="60972" rtlCol="0" anchor="ctr">
            <a:no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endParaRPr lang="ru-RU" sz="3600" dirty="0">
              <a:latin typeface="Manrope" pitchFamily="2" charset="0"/>
            </a:endParaRPr>
          </a:p>
          <a:p>
            <a:r>
              <a:rPr lang="ru-RU" sz="3600" dirty="0">
                <a:latin typeface="Manrope" pitchFamily="2" charset="0"/>
              </a:rPr>
              <a:t>РЫНОК ПЛАТНОГО ТВ : ТОП-5 ИГРОКОВ</a:t>
            </a:r>
          </a:p>
          <a:p>
            <a:endParaRPr lang="ru-RU" dirty="0"/>
          </a:p>
        </p:txBody>
      </p:sp>
      <p:sp>
        <p:nvSpPr>
          <p:cNvPr id="7" name="Подзаголовок 2"/>
          <p:cNvSpPr txBox="1">
            <a:spLocks/>
          </p:cNvSpPr>
          <p:nvPr/>
        </p:nvSpPr>
        <p:spPr>
          <a:xfrm>
            <a:off x="332956" y="2124080"/>
            <a:ext cx="3672408" cy="4312095"/>
          </a:xfrm>
          <a:prstGeom prst="rect">
            <a:avLst/>
          </a:prstGeom>
        </p:spPr>
        <p:txBody>
          <a:bodyPr vert="horz" lIns="121944" tIns="60972" rIns="121944" bIns="60972" rtlCol="0">
            <a:normAutofit fontScale="92500"/>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bg1"/>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ru-RU" sz="2600" dirty="0">
                <a:solidFill>
                  <a:schemeClr val="tx1"/>
                </a:solidFill>
                <a:latin typeface="Manrope" pitchFamily="2" charset="0"/>
              </a:rPr>
              <a:t>Первая пятерка операторов платного ТВ («Триколор», «Ростелеком», МТС, «ЭР-Телеком», «Орион») показали разную динамику подключений: лидер рынка «Триколор» и четвертый по величине игрок, «ЭР-Телеком», не увеличили </a:t>
            </a:r>
            <a:r>
              <a:rPr lang="ru-RU" sz="2600" dirty="0" err="1">
                <a:solidFill>
                  <a:schemeClr val="tx1"/>
                </a:solidFill>
                <a:latin typeface="Manrope" pitchFamily="2" charset="0"/>
              </a:rPr>
              <a:t>абонбазу</a:t>
            </a:r>
            <a:r>
              <a:rPr lang="ru-RU" sz="2600" dirty="0">
                <a:solidFill>
                  <a:schemeClr val="tx1"/>
                </a:solidFill>
                <a:latin typeface="Manrope" pitchFamily="2" charset="0"/>
              </a:rPr>
              <a:t>. </a:t>
            </a:r>
            <a:endParaRPr lang="en-US" sz="3200" dirty="0">
              <a:solidFill>
                <a:schemeClr val="tx1"/>
              </a:solidFill>
              <a:latin typeface="Manrope" pitchFamily="2" charset="0"/>
            </a:endParaRPr>
          </a:p>
          <a:p>
            <a:endParaRPr lang="en-US" sz="2000" dirty="0">
              <a:solidFill>
                <a:schemeClr val="tx1"/>
              </a:solidFill>
              <a:latin typeface="Manrope" pitchFamily="2" charset="0"/>
            </a:endParaRPr>
          </a:p>
          <a:p>
            <a:endParaRPr lang="en-US" sz="2000" dirty="0">
              <a:solidFill>
                <a:schemeClr val="tx1"/>
              </a:solidFill>
              <a:latin typeface="Manrope" pitchFamily="2" charset="0"/>
            </a:endParaRPr>
          </a:p>
          <a:p>
            <a:endParaRPr lang="ru-RU" sz="2000" dirty="0">
              <a:solidFill>
                <a:schemeClr val="tx1"/>
              </a:solidFill>
              <a:latin typeface="Manrope" pitchFamily="2" charset="0"/>
            </a:endParaRPr>
          </a:p>
        </p:txBody>
      </p:sp>
      <p:graphicFrame>
        <p:nvGraphicFramePr>
          <p:cNvPr id="9" name="Диаграмма 8">
            <a:extLst>
              <a:ext uri="{FF2B5EF4-FFF2-40B4-BE49-F238E27FC236}">
                <a16:creationId xmlns:a16="http://schemas.microsoft.com/office/drawing/2014/main" id="{A8E9C992-0EF0-4CCE-8EE5-66C8941B275F}"/>
              </a:ext>
            </a:extLst>
          </p:cNvPr>
          <p:cNvGraphicFramePr/>
          <p:nvPr>
            <p:extLst>
              <p:ext uri="{D42A27DB-BD31-4B8C-83A1-F6EECF244321}">
                <p14:modId xmlns:p14="http://schemas.microsoft.com/office/powerpoint/2010/main" val="3307944076"/>
              </p:ext>
            </p:extLst>
          </p:nvPr>
        </p:nvGraphicFramePr>
        <p:xfrm>
          <a:off x="4228154" y="692695"/>
          <a:ext cx="7449434" cy="5420078"/>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321E3E67-B12B-4779-A8C9-45A02AD6C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248003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dirty="0"/>
          </a:p>
        </p:txBody>
      </p:sp>
      <p:sp>
        <p:nvSpPr>
          <p:cNvPr id="6" name="Заголовок 6">
            <a:extLst>
              <a:ext uri="{FF2B5EF4-FFF2-40B4-BE49-F238E27FC236}">
                <a16:creationId xmlns:a16="http://schemas.microsoft.com/office/drawing/2014/main" id="{F1BA7875-6380-41B1-8FF7-EB6EB62A4DF9}"/>
              </a:ext>
            </a:extLst>
          </p:cNvPr>
          <p:cNvSpPr txBox="1">
            <a:spLocks/>
          </p:cNvSpPr>
          <p:nvPr/>
        </p:nvSpPr>
        <p:spPr>
          <a:xfrm>
            <a:off x="570550" y="362698"/>
            <a:ext cx="10850825" cy="734742"/>
          </a:xfrm>
          <a:prstGeom prst="rect">
            <a:avLst/>
          </a:prstGeom>
          <a:solidFill>
            <a:schemeClr val="tx2"/>
          </a:solidFill>
        </p:spPr>
        <p:txBody>
          <a:bodyPr vert="horz" lIns="121944" tIns="60972" rIns="121944" bIns="60972" rtlCol="0" anchor="ct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1" dirty="0"/>
              <a:t>СОСТОЯНИЕ РЫНКА ОНЛАЙН-ВИДЕО</a:t>
            </a:r>
          </a:p>
        </p:txBody>
      </p:sp>
      <p:graphicFrame>
        <p:nvGraphicFramePr>
          <p:cNvPr id="7" name="Объект 1">
            <a:extLst>
              <a:ext uri="{FF2B5EF4-FFF2-40B4-BE49-F238E27FC236}">
                <a16:creationId xmlns:a16="http://schemas.microsoft.com/office/drawing/2014/main" id="{83F8A131-35FC-4CD8-9BCC-235E7ABB66E0}"/>
              </a:ext>
            </a:extLst>
          </p:cNvPr>
          <p:cNvGraphicFramePr>
            <a:graphicFrameLocks/>
          </p:cNvGraphicFramePr>
          <p:nvPr>
            <p:extLst>
              <p:ext uri="{D42A27DB-BD31-4B8C-83A1-F6EECF244321}">
                <p14:modId xmlns:p14="http://schemas.microsoft.com/office/powerpoint/2010/main" val="805554690"/>
              </p:ext>
            </p:extLst>
          </p:nvPr>
        </p:nvGraphicFramePr>
        <p:xfrm>
          <a:off x="813164" y="1484657"/>
          <a:ext cx="5182799" cy="482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8">
            <a:extLst>
              <a:ext uri="{FF2B5EF4-FFF2-40B4-BE49-F238E27FC236}">
                <a16:creationId xmlns:a16="http://schemas.microsoft.com/office/drawing/2014/main" id="{AD37CD3A-63CA-4FD1-896B-22F4A2C83658}"/>
              </a:ext>
            </a:extLst>
          </p:cNvPr>
          <p:cNvGraphicFramePr>
            <a:graphicFrameLocks/>
          </p:cNvGraphicFramePr>
          <p:nvPr>
            <p:extLst>
              <p:ext uri="{D42A27DB-BD31-4B8C-83A1-F6EECF244321}">
                <p14:modId xmlns:p14="http://schemas.microsoft.com/office/powerpoint/2010/main" val="166714289"/>
              </p:ext>
            </p:extLst>
          </p:nvPr>
        </p:nvGraphicFramePr>
        <p:xfrm>
          <a:off x="6461209" y="1484657"/>
          <a:ext cx="5182799" cy="4825529"/>
        </p:xfrm>
        <a:graphic>
          <a:graphicData uri="http://schemas.openxmlformats.org/drawingml/2006/chart">
            <c:chart xmlns:c="http://schemas.openxmlformats.org/drawingml/2006/chart" xmlns:r="http://schemas.openxmlformats.org/officeDocument/2006/relationships" r:id="rId7"/>
          </a:graphicData>
        </a:graphic>
      </p:graphicFrame>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7946287E-0544-4B72-ACDB-BDAF758EB7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38999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17588" y="989565"/>
            <a:ext cx="11160000" cy="5032758"/>
          </a:xfrm>
        </p:spPr>
        <p:txBody>
          <a:bodyPr/>
          <a:lstStyle/>
          <a:p>
            <a:endParaRPr lang="zh-CN" altLang="en-US" dirty="0"/>
          </a:p>
        </p:txBody>
      </p:sp>
      <p:graphicFrame>
        <p:nvGraphicFramePr>
          <p:cNvPr id="11" name="Объект 1">
            <a:extLst>
              <a:ext uri="{FF2B5EF4-FFF2-40B4-BE49-F238E27FC236}">
                <a16:creationId xmlns:a16="http://schemas.microsoft.com/office/drawing/2014/main" id="{82F430B3-2C11-490E-8F79-262EC29CAE03}"/>
              </a:ext>
            </a:extLst>
          </p:cNvPr>
          <p:cNvGraphicFramePr>
            <a:graphicFrameLocks/>
          </p:cNvGraphicFramePr>
          <p:nvPr>
            <p:extLst>
              <p:ext uri="{D42A27DB-BD31-4B8C-83A1-F6EECF244321}">
                <p14:modId xmlns:p14="http://schemas.microsoft.com/office/powerpoint/2010/main" val="273194135"/>
              </p:ext>
            </p:extLst>
          </p:nvPr>
        </p:nvGraphicFramePr>
        <p:xfrm>
          <a:off x="862781" y="1636387"/>
          <a:ext cx="4800600"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Текст 17">
            <a:extLst>
              <a:ext uri="{FF2B5EF4-FFF2-40B4-BE49-F238E27FC236}">
                <a16:creationId xmlns:a16="http://schemas.microsoft.com/office/drawing/2014/main" id="{4A3F1B8D-1A24-4705-A5BA-5DFAE4646B2C}"/>
              </a:ext>
            </a:extLst>
          </p:cNvPr>
          <p:cNvSpPr txBox="1">
            <a:spLocks/>
          </p:cNvSpPr>
          <p:nvPr/>
        </p:nvSpPr>
        <p:spPr>
          <a:xfrm>
            <a:off x="1007535" y="1048076"/>
            <a:ext cx="4800600" cy="647973"/>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000" dirty="0">
                <a:solidFill>
                  <a:schemeClr val="tx1"/>
                </a:solidFill>
                <a:latin typeface="Segoe UI" panose="020B0502040204020203" pitchFamily="34" charset="0"/>
                <a:ea typeface="Segoe UI" panose="020B0502040204020203" pitchFamily="34" charset="0"/>
                <a:cs typeface="Segoe UI" panose="020B0502040204020203" pitchFamily="34" charset="0"/>
              </a:rPr>
              <a:t>Драйверы</a:t>
            </a:r>
          </a:p>
        </p:txBody>
      </p:sp>
      <p:sp>
        <p:nvSpPr>
          <p:cNvPr id="14" name="Текст 18">
            <a:extLst>
              <a:ext uri="{FF2B5EF4-FFF2-40B4-BE49-F238E27FC236}">
                <a16:creationId xmlns:a16="http://schemas.microsoft.com/office/drawing/2014/main" id="{14EADCE5-0376-4EE9-B0FC-E0092A739B89}"/>
              </a:ext>
            </a:extLst>
          </p:cNvPr>
          <p:cNvSpPr txBox="1">
            <a:spLocks/>
          </p:cNvSpPr>
          <p:nvPr/>
        </p:nvSpPr>
        <p:spPr>
          <a:xfrm>
            <a:off x="6364459" y="1098544"/>
            <a:ext cx="4800533" cy="648072"/>
          </a:xfrm>
          <a:prstGeom prst="rect">
            <a:avLst/>
          </a:prstGeom>
        </p:spPr>
        <p:txBody>
          <a:bodyPr anchor="ctr"/>
          <a:lstStyle>
            <a:lvl1pPr marL="457291" indent="-457291" algn="l" defTabSz="1219444" rtl="0" eaLnBrk="1" latinLnBrk="0" hangingPunct="1">
              <a:spcBef>
                <a:spcPct val="20000"/>
              </a:spcBef>
              <a:buFont typeface="Arial" pitchFamily="34" charset="0"/>
              <a:buChar char="•"/>
              <a:defRPr sz="4300" kern="1200">
                <a:solidFill>
                  <a:schemeClr val="bg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bg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bg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bg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ru-RU" sz="2000" dirty="0">
                <a:solidFill>
                  <a:schemeClr val="tx1"/>
                </a:solidFill>
                <a:latin typeface="Segoe UI" panose="020B0502040204020203" pitchFamily="34" charset="0"/>
                <a:ea typeface="Segoe UI" panose="020B0502040204020203" pitchFamily="34" charset="0"/>
                <a:cs typeface="Segoe UI" panose="020B0502040204020203" pitchFamily="34" charset="0"/>
              </a:rPr>
              <a:t>Барьеры</a:t>
            </a:r>
          </a:p>
        </p:txBody>
      </p:sp>
      <p:sp>
        <p:nvSpPr>
          <p:cNvPr id="15" name="Название 3">
            <a:extLst>
              <a:ext uri="{FF2B5EF4-FFF2-40B4-BE49-F238E27FC236}">
                <a16:creationId xmlns:a16="http://schemas.microsoft.com/office/drawing/2014/main" id="{AAEFEBFD-BC8B-4970-A017-6315FF6E3443}"/>
              </a:ext>
            </a:extLst>
          </p:cNvPr>
          <p:cNvSpPr txBox="1">
            <a:spLocks/>
          </p:cNvSpPr>
          <p:nvPr/>
        </p:nvSpPr>
        <p:spPr>
          <a:xfrm>
            <a:off x="816619" y="210152"/>
            <a:ext cx="10848000" cy="734400"/>
          </a:xfrm>
          <a:prstGeom prst="rect">
            <a:avLst/>
          </a:prstGeom>
          <a:solidFill>
            <a:schemeClr val="tx2"/>
          </a:solidFill>
        </p:spPr>
        <p:txBody>
          <a:bodyPr vert="horz" lIns="121944" tIns="60972" rIns="121944" bIns="60972" rtlCol="0" anchor="ct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3600" b="0" kern="1200">
                <a:solidFill>
                  <a:schemeClr val="bg1"/>
                </a:solidFill>
                <a:latin typeface="+mj-lt"/>
                <a:ea typeface="+mj-ea"/>
                <a:cs typeface="+mj-cs"/>
              </a:defRPr>
            </a:lvl1pPr>
          </a:lstStyle>
          <a:p>
            <a:r>
              <a:rPr lang="ru-RU" sz="3200" dirty="0"/>
              <a:t>ДРАЙВЕРЫ И БАРЬЕРЫ РЫНКА</a:t>
            </a:r>
          </a:p>
        </p:txBody>
      </p:sp>
      <p:grpSp>
        <p:nvGrpSpPr>
          <p:cNvPr id="7" name="Группа 6">
            <a:extLst>
              <a:ext uri="{FF2B5EF4-FFF2-40B4-BE49-F238E27FC236}">
                <a16:creationId xmlns:a16="http://schemas.microsoft.com/office/drawing/2014/main" id="{482C6316-C7D3-4692-8B5A-CA20D0FD5AD6}"/>
              </a:ext>
            </a:extLst>
          </p:cNvPr>
          <p:cNvGrpSpPr/>
          <p:nvPr/>
        </p:nvGrpSpPr>
        <p:grpSpPr>
          <a:xfrm>
            <a:off x="6197807" y="1479056"/>
            <a:ext cx="5134587" cy="4646791"/>
            <a:chOff x="6383338" y="2133600"/>
            <a:chExt cx="4800600" cy="4175125"/>
          </a:xfrm>
        </p:grpSpPr>
        <p:graphicFrame>
          <p:nvGraphicFramePr>
            <p:cNvPr id="12" name="Объект 2">
              <a:extLst>
                <a:ext uri="{FF2B5EF4-FFF2-40B4-BE49-F238E27FC236}">
                  <a16:creationId xmlns:a16="http://schemas.microsoft.com/office/drawing/2014/main" id="{B27D019B-FC82-475B-B8F2-AA0B8C012A2D}"/>
                </a:ext>
              </a:extLst>
            </p:cNvPr>
            <p:cNvGraphicFramePr>
              <a:graphicFrameLocks/>
            </p:cNvGraphicFramePr>
            <p:nvPr>
              <p:extLst>
                <p:ext uri="{D42A27DB-BD31-4B8C-83A1-F6EECF244321}">
                  <p14:modId xmlns:p14="http://schemas.microsoft.com/office/powerpoint/2010/main" val="21398958"/>
                </p:ext>
              </p:extLst>
            </p:nvPr>
          </p:nvGraphicFramePr>
          <p:xfrm>
            <a:off x="6383338" y="2133600"/>
            <a:ext cx="4800600" cy="417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Рисунок 15">
              <a:extLst>
                <a:ext uri="{FF2B5EF4-FFF2-40B4-BE49-F238E27FC236}">
                  <a16:creationId xmlns:a16="http://schemas.microsoft.com/office/drawing/2014/main" id="{E0C57478-2E7F-4A36-BBAA-7BBF53C4298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6492084" y="2384884"/>
              <a:ext cx="360000" cy="360000"/>
            </a:xfrm>
            <a:prstGeom prst="rect">
              <a:avLst/>
            </a:prstGeom>
          </p:spPr>
        </p:pic>
        <p:pic>
          <p:nvPicPr>
            <p:cNvPr id="17" name="Рисунок 16">
              <a:extLst>
                <a:ext uri="{FF2B5EF4-FFF2-40B4-BE49-F238E27FC236}">
                  <a16:creationId xmlns:a16="http://schemas.microsoft.com/office/drawing/2014/main" id="{761ECE02-AB14-4805-837E-BB422529D0E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6852124" y="3032956"/>
              <a:ext cx="360000" cy="360000"/>
            </a:xfrm>
            <a:prstGeom prst="rect">
              <a:avLst/>
            </a:prstGeom>
          </p:spPr>
        </p:pic>
        <p:pic>
          <p:nvPicPr>
            <p:cNvPr id="18" name="Рисунок 17">
              <a:extLst>
                <a:ext uri="{FF2B5EF4-FFF2-40B4-BE49-F238E27FC236}">
                  <a16:creationId xmlns:a16="http://schemas.microsoft.com/office/drawing/2014/main" id="{7FA14FCB-533D-4D1D-BFB6-426C4079A0EE}"/>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7032144" y="3717071"/>
              <a:ext cx="360000" cy="360000"/>
            </a:xfrm>
            <a:prstGeom prst="rect">
              <a:avLst/>
            </a:prstGeom>
          </p:spPr>
        </p:pic>
        <p:pic>
          <p:nvPicPr>
            <p:cNvPr id="19" name="Рисунок 18">
              <a:extLst>
                <a:ext uri="{FF2B5EF4-FFF2-40B4-BE49-F238E27FC236}">
                  <a16:creationId xmlns:a16="http://schemas.microsoft.com/office/drawing/2014/main" id="{A9B9302B-B961-4808-A48E-8E93095F6FBC}"/>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7032144" y="4365104"/>
              <a:ext cx="360000" cy="360000"/>
            </a:xfrm>
            <a:prstGeom prst="rect">
              <a:avLst/>
            </a:prstGeom>
          </p:spPr>
        </p:pic>
        <p:pic>
          <p:nvPicPr>
            <p:cNvPr id="20" name="Рисунок 19">
              <a:extLst>
                <a:ext uri="{FF2B5EF4-FFF2-40B4-BE49-F238E27FC236}">
                  <a16:creationId xmlns:a16="http://schemas.microsoft.com/office/drawing/2014/main" id="{0BBD5A37-10AD-4927-9002-F5CA7EA54A0E}"/>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6852124" y="5013176"/>
              <a:ext cx="360000" cy="360000"/>
            </a:xfrm>
            <a:prstGeom prst="rect">
              <a:avLst/>
            </a:prstGeom>
          </p:spPr>
        </p:pic>
        <p:pic>
          <p:nvPicPr>
            <p:cNvPr id="21" name="Рисунок 20">
              <a:extLst>
                <a:ext uri="{FF2B5EF4-FFF2-40B4-BE49-F238E27FC236}">
                  <a16:creationId xmlns:a16="http://schemas.microsoft.com/office/drawing/2014/main" id="{0DF9E28D-492F-461B-A94B-1F45F6B77BC5}"/>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10800000" flipH="1" flipV="1">
              <a:off x="6492045" y="5697291"/>
              <a:ext cx="360000" cy="360000"/>
            </a:xfrm>
            <a:prstGeom prst="rect">
              <a:avLst/>
            </a:prstGeom>
          </p:spPr>
        </p:pic>
      </p:grpSp>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269CD143-9C6F-490E-8537-E55501F03D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0963" y="6125847"/>
            <a:ext cx="3672408" cy="571556"/>
          </a:xfrm>
          <a:prstGeom prst="rect">
            <a:avLst/>
          </a:prstGeom>
        </p:spPr>
      </p:pic>
    </p:spTree>
    <p:extLst>
      <p:ext uri="{BB962C8B-B14F-4D97-AF65-F5344CB8AC3E}">
        <p14:creationId xmlns:p14="http://schemas.microsoft.com/office/powerpoint/2010/main" val="256208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Overr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自定义 1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6">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Другая 1">
    <a:majorFont>
      <a:latin typeface="Segoe UI"/>
      <a:ea typeface=""/>
      <a:cs typeface=""/>
    </a:majorFont>
    <a:minorFont>
      <a:latin typeface="Segoe UI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Другая 1">
    <a:majorFont>
      <a:latin typeface="Segoe UI"/>
      <a:ea typeface=""/>
      <a:cs typeface=""/>
    </a:majorFont>
    <a:minorFont>
      <a:latin typeface="Segoe UI Light"/>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Другая 1">
    <a:majorFont>
      <a:latin typeface="Segoe UI"/>
      <a:ea typeface=""/>
      <a:cs typeface=""/>
    </a:majorFont>
    <a:minorFont>
      <a:latin typeface="Segoe UI Light"/>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Другая 1">
    <a:majorFont>
      <a:latin typeface="Segoe UI"/>
      <a:ea typeface=""/>
      <a:cs typeface=""/>
    </a:majorFont>
    <a:minorFont>
      <a:latin typeface="Segoe UI Light"/>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5.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Другая 1">
    <a:majorFont>
      <a:latin typeface="Segoe UI"/>
      <a:ea typeface=""/>
      <a:cs typeface=""/>
    </a:majorFont>
    <a:minorFont>
      <a:latin typeface="Segoe UI Light"/>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8587</TotalTime>
  <Words>1054</Words>
  <Application>Microsoft Office PowerPoint</Application>
  <PresentationFormat>Произвольный</PresentationFormat>
  <Paragraphs>187</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20</vt:i4>
      </vt:variant>
    </vt:vector>
  </HeadingPairs>
  <TitlesOfParts>
    <vt:vector size="32" baseType="lpstr">
      <vt:lpstr>黑体</vt:lpstr>
      <vt:lpstr>Arial</vt:lpstr>
      <vt:lpstr>Calibri</vt:lpstr>
      <vt:lpstr>FrutigerNext LT Light</vt:lpstr>
      <vt:lpstr>FrutigerNext LT Medium</vt:lpstr>
      <vt:lpstr>Manrope</vt:lpstr>
      <vt:lpstr>Segoe UI</vt:lpstr>
      <vt:lpstr>Segoe UI Light</vt:lpstr>
      <vt:lpstr>Blank</vt:lpstr>
      <vt:lpstr>内容Copytext </vt:lpstr>
      <vt:lpstr>1_内容Copytext </vt:lpstr>
      <vt:lpstr>Thank you</vt:lpstr>
      <vt:lpstr>Презентация PowerPoint</vt:lpstr>
      <vt:lpstr>Презентация PowerPoint</vt:lpstr>
      <vt:lpstr>ГЛАВНЫЕ ТЕНДЕНЦИИ РОССИЙСКОГО РЫНКА ШПД</vt:lpstr>
      <vt:lpstr>Презентация PowerPoint</vt:lpstr>
      <vt:lpstr> МОДЕЛИ СМОТРЕНИЯ ВИДЕО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Умный дом в сегменте b2c</vt:lpstr>
      <vt:lpstr>Безопасность</vt:lpstr>
      <vt:lpstr>Мультимедиа</vt:lpstr>
      <vt:lpstr>Энергоменеджмент</vt:lpstr>
      <vt:lpstr>Носимая электроника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Анастасия Симакина</cp:lastModifiedBy>
  <cp:revision>125</cp:revision>
  <dcterms:created xsi:type="dcterms:W3CDTF">2014-09-24T01:01:53Z</dcterms:created>
  <dcterms:modified xsi:type="dcterms:W3CDTF">2020-10-01T20:17:11Z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(3)LnZC7oz8To7Y22xH3O/e8/X6gkcAfRUeHpPKe9auJUq9yzXFzrGV+j1DVZzgI0EDzC0+5uAn
JRM3s2IrrRCN1xLLc5QCYMfFYASWKQEv6iy1EnUE8rYaLKTG6HQjCqbkdbEQ9AilA4wlcUGp
M+k9aV/YBB7bikGlSXRZgKrcuKUoPTRW/pwdIjDDNwoeATG48Nbp4PibsYPQdwtvyHcMCRzq
oFE7OBQURzIUP5l6z3</vt:lpwstr>
  </property>
  <property fmtid="{D5CDD505-2E9C-101B-9397-08002B2CF9AE}" pid="3" name="_new_ms_pID_725431">
    <vt:lpwstr>HT427Rj6lAztVHZEJkxSciTysHWHm3pp5pN5bdc8jI+R61LnM43/Id
OJR/5SFPGpxMNY+Ik687ggiaLVMQscvYPOkYpYvR1VHcjWO8LpQ8Jk53dz+OU+dlYUxEyVKl
nYzFJYTuHXU49As1XFzB/2i2wAX+Yjn1QhbYw+qyfxCE4z7K7zPku/WWV3NPVhG2wti/wSUD
AM0CoU+WY5x1lW5yWyWZ3mYynTqhsmvMoz2Q</vt:lpwstr>
  </property>
  <property fmtid="{D5CDD505-2E9C-101B-9397-08002B2CF9AE}" pid="4" name="_new_ms_pID_725432">
    <vt:lpwstr>of/ts7Wz4tkV5CWwOAx2QBtKm6tC/Xu4PptY
e8yjtgJI/F4gvLnqMJLIFc4L3zL3adNOX5ClTsL7BprpsyLPcNPaVLnaJJkx23gviqr0Df3e
</vt:lpwstr>
  </property>
  <property fmtid="{D5CDD505-2E9C-101B-9397-08002B2CF9AE}" pid="5" name="_2015_ms_pID_725343">
    <vt:lpwstr>(3)eVZAzuo1g4+fRFcHbol3PpEsdo+hHtJmkmXWeD+INl4Nb105gnj9EyMQnOg6XWmWXlh+kkA4
/gBwWbYLHb6fLtFRyIr922uzVSNgERN2Oo5ixl6b+HAOezKDO4pXrd9iOdEuExYFzAeQrWZU
r5yK61OwqSbrf7wdfKzFPGPcsPKyq8tB13OeMUgC2ojVOnATBeYUqYAraqB3vefnyx48jElG
seQTi6Wp7focX+XC7A</vt:lpwstr>
  </property>
  <property fmtid="{D5CDD505-2E9C-101B-9397-08002B2CF9AE}" pid="6" name="_2015_ms_pID_7253431">
    <vt:lpwstr>KqMQIOb5yqdNFdzSdyh28EsKi59raobBdBevZ/ioX7K0YSftYqMMch
lMz1tBSuQO/iP+paRQagsjtR71ikaqsrvR68uUUcWRroZ4U3vijsMTntVzqD2liFRxxklah/
QLiSOGu9q/62kCMa41zPR1TKCxP4ARQGVQwq9zmwQKl4KUOovXMUAXQ5f1JW6Pxk2nbhVX5v
5p+ctMDglw/eqXiQE7XwH+hMi4VDE6ZVWPXA</vt:lpwstr>
  </property>
  <property fmtid="{D5CDD505-2E9C-101B-9397-08002B2CF9AE}" pid="7" name="_2015_ms_pID_7253432">
    <vt:lpwstr>FFX+Ntr8O6qLjxvYJQbuRRML8DPzlQLCCnPa
11ojng64G4bKcGNPBu/yf6k1bkuXnzwNrzqYeHP5IdVZa8gnqTU=</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1477895469</vt:lpwstr>
  </property>
</Properties>
</file>